
<file path=[Content_Types].xml><?xml version="1.0" encoding="utf-8"?>
<Types xmlns="http://schemas.openxmlformats.org/package/2006/content-types"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36" r:id="rId1"/>
  </p:sldMasterIdLst>
  <p:sldIdLst>
    <p:sldId id="256" r:id="rId2"/>
    <p:sldId id="257" r:id="rId3"/>
    <p:sldId id="268" r:id="rId4"/>
    <p:sldId id="260" r:id="rId5"/>
    <p:sldId id="269" r:id="rId6"/>
    <p:sldId id="264" r:id="rId7"/>
    <p:sldId id="267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7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DC92D0E4-EF94-854C-B517-DFC64EF22145}" type="datetimeFigureOut">
              <a:rPr lang="en-US" smtClean="0"/>
              <a:pPr/>
              <a:t>10/13/10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15DA32D9-2056-C14E-A0EB-002324F128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D0E4-EF94-854C-B517-DFC64EF22145}" type="datetimeFigureOut">
              <a:rPr lang="en-US" smtClean="0"/>
              <a:pPr/>
              <a:t>10/13/10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2D9-2056-C14E-A0EB-002324F128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D0E4-EF94-854C-B517-DFC64EF22145}" type="datetimeFigureOut">
              <a:rPr lang="en-US" smtClean="0"/>
              <a:pPr/>
              <a:t>10/13/10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2D9-2056-C14E-A0EB-002324F128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D0E4-EF94-854C-B517-DFC64EF22145}" type="datetimeFigureOut">
              <a:rPr lang="en-US" smtClean="0"/>
              <a:pPr/>
              <a:t>10/13/10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2D9-2056-C14E-A0EB-002324F128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D0E4-EF94-854C-B517-DFC64EF22145}" type="datetimeFigureOut">
              <a:rPr lang="en-US" smtClean="0"/>
              <a:pPr/>
              <a:t>10/13/10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2D9-2056-C14E-A0EB-002324F128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D0E4-EF94-854C-B517-DFC64EF22145}" type="datetimeFigureOut">
              <a:rPr lang="en-US" smtClean="0"/>
              <a:pPr/>
              <a:t>10/13/10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2D9-2056-C14E-A0EB-002324F128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D0E4-EF94-854C-B517-DFC64EF22145}" type="datetimeFigureOut">
              <a:rPr lang="en-US" smtClean="0"/>
              <a:pPr/>
              <a:t>10/13/10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2D9-2056-C14E-A0EB-002324F128B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D0E4-EF94-854C-B517-DFC64EF22145}" type="datetimeFigureOut">
              <a:rPr lang="en-US" smtClean="0"/>
              <a:pPr/>
              <a:t>10/13/10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2D9-2056-C14E-A0EB-002324F128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D0E4-EF94-854C-B517-DFC64EF22145}" type="datetimeFigureOut">
              <a:rPr lang="en-US" smtClean="0"/>
              <a:pPr/>
              <a:t>10/13/10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2D9-2056-C14E-A0EB-002324F128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D0E4-EF94-854C-B517-DFC64EF22145}" type="datetimeFigureOut">
              <a:rPr lang="en-US" smtClean="0"/>
              <a:pPr/>
              <a:t>10/13/10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2D9-2056-C14E-A0EB-002324F128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D0E4-EF94-854C-B517-DFC64EF22145}" type="datetimeFigureOut">
              <a:rPr lang="en-US" smtClean="0"/>
              <a:pPr/>
              <a:t>10/13/10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2D9-2056-C14E-A0EB-002324F128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D0E4-EF94-854C-B517-DFC64EF22145}" type="datetimeFigureOut">
              <a:rPr lang="en-US" smtClean="0"/>
              <a:pPr/>
              <a:t>10/13/10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2D9-2056-C14E-A0EB-002324F128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D0E4-EF94-854C-B517-DFC64EF22145}" type="datetimeFigureOut">
              <a:rPr lang="en-US" smtClean="0"/>
              <a:pPr/>
              <a:t>10/13/10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2D9-2056-C14E-A0EB-002324F128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DC92D0E4-EF94-854C-B517-DFC64EF22145}" type="datetimeFigureOut">
              <a:rPr lang="en-US" smtClean="0"/>
              <a:pPr/>
              <a:t>10/13/10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15DA32D9-2056-C14E-A0EB-002324F128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D0E4-EF94-854C-B517-DFC64EF22145}" type="datetimeFigureOut">
              <a:rPr lang="en-US" smtClean="0"/>
              <a:pPr/>
              <a:t>10/13/10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19C8-A375-448C-891B-9999C6BE8E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D0E4-EF94-854C-B517-DFC64EF22145}" type="datetimeFigureOut">
              <a:rPr lang="en-US" smtClean="0"/>
              <a:pPr/>
              <a:t>10/13/10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2D9-2056-C14E-A0EB-002324F128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D0E4-EF94-854C-B517-DFC64EF22145}" type="datetimeFigureOut">
              <a:rPr lang="en-US" smtClean="0"/>
              <a:pPr/>
              <a:t>10/13/10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2D9-2056-C14E-A0EB-002324F128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D0E4-EF94-854C-B517-DFC64EF22145}" type="datetimeFigureOut">
              <a:rPr lang="en-US" smtClean="0"/>
              <a:pPr/>
              <a:t>10/13/10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2D9-2056-C14E-A0EB-002324F128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D0E4-EF94-854C-B517-DFC64EF22145}" type="datetimeFigureOut">
              <a:rPr lang="en-US" smtClean="0"/>
              <a:pPr/>
              <a:t>10/13/10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2D9-2056-C14E-A0EB-002324F128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D0E4-EF94-854C-B517-DFC64EF22145}" type="datetimeFigureOut">
              <a:rPr lang="en-US" smtClean="0"/>
              <a:pPr/>
              <a:t>10/13/10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2D9-2056-C14E-A0EB-002324F128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DC92D0E4-EF94-854C-B517-DFC64EF22145}" type="datetimeFigureOut">
              <a:rPr lang="en-US" smtClean="0"/>
              <a:pPr/>
              <a:t>10/13/10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15DA32D9-2056-C14E-A0EB-002324F128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  <p:sldLayoutId id="2147483753" r:id="rId17"/>
    <p:sldLayoutId id="2147483754" r:id="rId18"/>
    <p:sldLayoutId id="2147483755" r:id="rId19"/>
    <p:sldLayoutId id="2147483756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Martial Memories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Honoring and remembering our brothers and sisters in the martial arts that have gone on before us.</a:t>
            </a:r>
          </a:p>
          <a:p>
            <a:r>
              <a:rPr lang="en-US" dirty="0" smtClean="0"/>
              <a:t>Saturday Oct 9</a:t>
            </a:r>
            <a:r>
              <a:rPr lang="en-US" baseline="30000" dirty="0" smtClean="0"/>
              <a:t>th</a:t>
            </a:r>
            <a:r>
              <a:rPr lang="en-US" dirty="0" smtClean="0"/>
              <a:t>, 2010</a:t>
            </a:r>
          </a:p>
          <a:p>
            <a:r>
              <a:rPr lang="en-US" dirty="0" smtClean="0"/>
              <a:t>Rockies Kick 2010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Martial Artist Friends that have Passed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Dan David Curtis</a:t>
            </a:r>
          </a:p>
          <a:p>
            <a:r>
              <a:rPr lang="en-US" dirty="0" smtClean="0"/>
              <a:t>Master Glass</a:t>
            </a:r>
          </a:p>
          <a:p>
            <a:r>
              <a:rPr lang="en-US" dirty="0" smtClean="0"/>
              <a:t>Master Rebbernigg</a:t>
            </a:r>
          </a:p>
          <a:p>
            <a:r>
              <a:rPr lang="en-US" dirty="0" smtClean="0"/>
              <a:t>Christina </a:t>
            </a:r>
            <a:r>
              <a:rPr lang="en-US" dirty="0" smtClean="0"/>
              <a:t>Gonzales</a:t>
            </a:r>
          </a:p>
          <a:p>
            <a:r>
              <a:rPr lang="en-US" dirty="0" smtClean="0"/>
              <a:t>Daniel </a:t>
            </a:r>
            <a:r>
              <a:rPr lang="en-US" dirty="0" smtClean="0"/>
              <a:t>Forchione</a:t>
            </a:r>
            <a:r>
              <a:rPr lang="en-US" dirty="0" smtClean="0"/>
              <a:t>, Judo Student, U of A PD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?</a:t>
            </a:r>
          </a:p>
          <a:p>
            <a:r>
              <a:rPr lang="en-US" dirty="0" smtClean="0"/>
              <a:t>Tell us something about them…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Memories of Mr. Curtis and Ms. Lopez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movies…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take our memories and what we’ve learned from others and continue to pass it on.</a:t>
            </a:r>
          </a:p>
          <a:p>
            <a:r>
              <a:rPr lang="en-US" dirty="0" smtClean="0"/>
              <a:t>People continue to live on when they live on in our hearts.</a:t>
            </a:r>
          </a:p>
          <a:p>
            <a:r>
              <a:rPr lang="en-US" dirty="0" smtClean="0"/>
              <a:t>In the martial arts continuing the lessons that one teacher learned is continuing our lineage.</a:t>
            </a:r>
          </a:p>
          <a:p>
            <a:r>
              <a:rPr lang="en-US" dirty="0" smtClean="0"/>
              <a:t>Part of being a traditional martial art like we are is continuing traditions of past instructors.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 from Instructors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800" dirty="0" smtClean="0"/>
              <a:t>“Embrace the suck”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Focus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Keep a positive attitude. When the instructor criticize you, they aren’t being mean, they are helping you improve.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Chung Do Kwan Basics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How to spar in a more relaxed form.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How to remain motivated.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The forms I’ve learned throughout my years of martial arts training.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Awareness of surroundings. Respect of others &amp; self. Humbleness. Choices.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Perseverance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Patience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There is always another level of pain.</a:t>
            </a: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I’ve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Master LeBlanc – </a:t>
            </a:r>
          </a:p>
          <a:p>
            <a:pPr lvl="2"/>
            <a:r>
              <a:rPr lang="en-US" dirty="0" smtClean="0"/>
              <a:t>“Practice of </a:t>
            </a:r>
            <a:r>
              <a:rPr lang="en-US" i="1" dirty="0" smtClean="0"/>
              <a:t>Perfection </a:t>
            </a:r>
            <a:r>
              <a:rPr lang="en-US" dirty="0" smtClean="0"/>
              <a:t>makes perfect”</a:t>
            </a:r>
          </a:p>
          <a:p>
            <a:pPr lvl="2"/>
            <a:r>
              <a:rPr lang="en-US" dirty="0" smtClean="0"/>
              <a:t>“No superior martial art – but there are superior</a:t>
            </a:r>
            <a:r>
              <a:rPr lang="en-US" dirty="0" smtClean="0"/>
              <a:t> practitioners”</a:t>
            </a:r>
            <a:endParaRPr lang="en-US" dirty="0" smtClean="0"/>
          </a:p>
          <a:p>
            <a:pPr lvl="2"/>
            <a:r>
              <a:rPr lang="en-US" dirty="0" smtClean="0"/>
              <a:t>Short fighting stance for mobility, lead leg fighting</a:t>
            </a:r>
          </a:p>
          <a:p>
            <a:pPr lvl="2"/>
            <a:r>
              <a:rPr lang="en-US" dirty="0" smtClean="0"/>
              <a:t>Adapt to situation – different rules for competition – no rules on street</a:t>
            </a:r>
          </a:p>
          <a:p>
            <a:pPr lvl="2"/>
            <a:r>
              <a:rPr lang="en-US" dirty="0" smtClean="0"/>
              <a:t>Power and focus</a:t>
            </a:r>
          </a:p>
          <a:p>
            <a:pPr lvl="2"/>
            <a:r>
              <a:rPr lang="en-US" dirty="0" smtClean="0"/>
              <a:t>Look at mid-chest in sparring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Ron Squibb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Master Squibb</a:t>
            </a:r>
          </a:p>
          <a:p>
            <a:pPr lvl="1"/>
            <a:r>
              <a:rPr lang="en-US" dirty="0" smtClean="0"/>
              <a:t>Always strive for excellence</a:t>
            </a:r>
          </a:p>
          <a:p>
            <a:pPr lvl="1"/>
            <a:r>
              <a:rPr lang="en-US" dirty="0" smtClean="0"/>
              <a:t>“Put yourself there” for a block</a:t>
            </a:r>
          </a:p>
          <a:p>
            <a:pPr lvl="1"/>
            <a:r>
              <a:rPr lang="en-US" dirty="0" smtClean="0"/>
              <a:t>Quick like a cat, or lightning</a:t>
            </a:r>
          </a:p>
          <a:p>
            <a:pPr lvl="1"/>
            <a:r>
              <a:rPr lang="en-US" dirty="0" smtClean="0"/>
              <a:t>Had me work on my side-kick at brown belt level</a:t>
            </a:r>
          </a:p>
          <a:p>
            <a:pPr lvl="1"/>
            <a:r>
              <a:rPr lang="en-US" dirty="0" smtClean="0"/>
              <a:t>See students improve their lives is more important than having students that excel at everything because they are naturally athletic.</a:t>
            </a:r>
          </a:p>
          <a:p>
            <a:pPr lvl="1"/>
            <a:r>
              <a:rPr lang="en-US" dirty="0" smtClean="0"/>
              <a:t>“Buckets of sweat” from Master JB Chung</a:t>
            </a:r>
          </a:p>
          <a:p>
            <a:pPr lvl="1"/>
            <a:r>
              <a:rPr lang="en-US" dirty="0" smtClean="0"/>
              <a:t>Pay attention to details</a:t>
            </a:r>
          </a:p>
          <a:p>
            <a:pPr lvl="1"/>
            <a:r>
              <a:rPr lang="en-US" dirty="0" smtClean="0"/>
              <a:t>Always commit your time to teaching – 1 person there teach them do a good job, only you – practice yourself.</a:t>
            </a:r>
          </a:p>
          <a:p>
            <a:pPr lvl="1"/>
            <a:r>
              <a:rPr lang="en-US" dirty="0" smtClean="0"/>
              <a:t>Always compete.</a:t>
            </a:r>
          </a:p>
          <a:p>
            <a:pPr lvl="1"/>
            <a:r>
              <a:rPr lang="en-US" dirty="0" smtClean="0"/>
              <a:t>When teaching make sure you spend time to work on your own skills as well as teach.</a:t>
            </a:r>
          </a:p>
          <a:p>
            <a:pPr lvl="1"/>
            <a:r>
              <a:rPr lang="en-US" dirty="0" smtClean="0"/>
              <a:t>Continue to advance in rank yourself, so your students will as well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When testing – remember everyone wants you to </a:t>
            </a:r>
            <a:r>
              <a:rPr lang="en-US" smtClean="0"/>
              <a:t>do well.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David Curtis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David Curtis</a:t>
            </a:r>
          </a:p>
          <a:p>
            <a:pPr lvl="1"/>
            <a:r>
              <a:rPr lang="en-US" dirty="0" smtClean="0"/>
              <a:t>Brown belts – always working</a:t>
            </a:r>
          </a:p>
          <a:p>
            <a:pPr lvl="1"/>
            <a:r>
              <a:rPr lang="en-US" dirty="0" smtClean="0"/>
              <a:t>6-step drill</a:t>
            </a:r>
          </a:p>
          <a:p>
            <a:pPr lvl="1"/>
            <a:r>
              <a:rPr lang="en-US" dirty="0" smtClean="0"/>
              <a:t>Help for jump in Yoon-Bee</a:t>
            </a:r>
          </a:p>
          <a:p>
            <a:pPr lvl="1"/>
            <a:r>
              <a:rPr lang="en-US" dirty="0" smtClean="0"/>
              <a:t>Worked with him on his forms – especially Yoon-Bee</a:t>
            </a:r>
          </a:p>
          <a:p>
            <a:pPr lvl="1"/>
            <a:r>
              <a:rPr lang="en-US" dirty="0" smtClean="0"/>
              <a:t>Give more than receive</a:t>
            </a:r>
          </a:p>
          <a:p>
            <a:pPr lvl="1"/>
            <a:r>
              <a:rPr lang="en-US" dirty="0" smtClean="0"/>
              <a:t>Make sure you are worthy</a:t>
            </a:r>
          </a:p>
          <a:p>
            <a:pPr lvl="1"/>
            <a:r>
              <a:rPr lang="en-US" dirty="0" smtClean="0"/>
              <a:t>Work hard even if you have limitations</a:t>
            </a:r>
          </a:p>
          <a:p>
            <a:pPr lvl="1"/>
            <a:r>
              <a:rPr lang="en-US" dirty="0" smtClean="0"/>
              <a:t>Good friend to everyone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Masters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Master Glass</a:t>
            </a:r>
          </a:p>
          <a:p>
            <a:pPr lvl="1"/>
            <a:r>
              <a:rPr lang="en-US" dirty="0" smtClean="0"/>
              <a:t>Taught me Yoon </a:t>
            </a:r>
            <a:r>
              <a:rPr lang="en-US" dirty="0" smtClean="0"/>
              <a:t>Bee</a:t>
            </a:r>
          </a:p>
          <a:p>
            <a:pPr lvl="1"/>
            <a:r>
              <a:rPr lang="en-US" dirty="0" smtClean="0"/>
              <a:t>Also learned Aikido and I followed in his footsteps that way.</a:t>
            </a:r>
            <a:endParaRPr lang="en-US" dirty="0" smtClean="0"/>
          </a:p>
          <a:p>
            <a:r>
              <a:rPr lang="en-US" dirty="0" smtClean="0"/>
              <a:t>Master Rebbernigg</a:t>
            </a:r>
          </a:p>
          <a:p>
            <a:pPr lvl="1"/>
            <a:r>
              <a:rPr lang="en-US" dirty="0" smtClean="0"/>
              <a:t>Pyung</a:t>
            </a:r>
            <a:r>
              <a:rPr lang="en-US" dirty="0" smtClean="0"/>
              <a:t> </a:t>
            </a:r>
            <a:r>
              <a:rPr lang="en-US" dirty="0" smtClean="0"/>
              <a:t>Ahn</a:t>
            </a:r>
            <a:r>
              <a:rPr lang="en-US" dirty="0" smtClean="0"/>
              <a:t> Sa Dan grab – like an Eagle</a:t>
            </a:r>
          </a:p>
          <a:p>
            <a:r>
              <a:rPr lang="en-US" dirty="0" smtClean="0"/>
              <a:t>Master Richardson</a:t>
            </a:r>
          </a:p>
          <a:p>
            <a:pPr lvl="1"/>
            <a:r>
              <a:rPr lang="en-US" dirty="0" smtClean="0"/>
              <a:t>“Don’t honor your teacher by doing things exactly the same as they did – honor them by striving to be better, faster, stronger than they”</a:t>
            </a:r>
          </a:p>
          <a:p>
            <a:pPr lvl="1"/>
            <a:r>
              <a:rPr lang="en-US" dirty="0" smtClean="0"/>
              <a:t>Judo integrated into Tae Kwon Do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Ｐ明朝"/>
      </a:majorFont>
      <a:minorFont>
        <a:latin typeface="Goudy Old Style"/>
        <a:ea typeface=""/>
        <a:cs typeface=""/>
        <a:font script="Jpan" typeface="ＭＳ Ｐ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635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3933</TotalTime>
  <Words>541</Words>
  <Application>Microsoft Macintosh PowerPoint</Application>
  <PresentationFormat>On-screen Show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Inkwell</vt:lpstr>
      <vt:lpstr>Martial Memories</vt:lpstr>
      <vt:lpstr>Martial Artist Friends that have Passed On</vt:lpstr>
      <vt:lpstr>Memories of Mr. Curtis and Ms. Lopez</vt:lpstr>
      <vt:lpstr>Moving On</vt:lpstr>
      <vt:lpstr>Lessons Learned from Instructors</vt:lpstr>
      <vt:lpstr>Lessons I’ve learned</vt:lpstr>
      <vt:lpstr>Master Ron Squibb</vt:lpstr>
      <vt:lpstr>David Curtis</vt:lpstr>
      <vt:lpstr>Other Masters</vt:lpstr>
    </vt:vector>
  </TitlesOfParts>
  <Company>CGD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Martial Memories</dc:title>
  <dc:creator>Erik Kluzek</dc:creator>
  <cp:lastModifiedBy>Erik Kluzek</cp:lastModifiedBy>
  <cp:revision>9</cp:revision>
  <dcterms:created xsi:type="dcterms:W3CDTF">2010-10-14T00:18:32Z</dcterms:created>
  <dcterms:modified xsi:type="dcterms:W3CDTF">2010-10-16T00:18:15Z</dcterms:modified>
</cp:coreProperties>
</file>