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diagrams/quickStyle1.xml" ContentType="application/vnd.openxmlformats-officedocument.drawingml.diagramStyl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diagrams/colors1.xml" ContentType="application/vnd.openxmlformats-officedocument.drawingml.diagramColors+xml"/>
  <Override PartName="/ppt/viewProps.xml" ContentType="application/vnd.openxmlformats-officedocument.presentationml.viewProps+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diagrams/data1.xml" ContentType="application/vnd.openxmlformats-officedocument.drawingml.diagramData+xml"/>
  <Override PartName="/ppt/diagrams/drawing1.xml" ContentType="application/vnd.ms-office.drawingml.diagramDrawing+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diagrams/layout1.xml" ContentType="application/vnd.openxmlformats-officedocument.drawingml.diagramLayout+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0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5" d="100"/>
          <a:sy n="95" d="100"/>
        </p:scale>
        <p:origin x="-728"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ADEF6C-9574-F04F-B2BA-C9FF8E528AEF}" type="doc">
      <dgm:prSet loTypeId="urn:microsoft.com/office/officeart/2005/8/layout/bProcess3" loCatId="process" qsTypeId="urn:microsoft.com/office/officeart/2005/8/quickstyle/simple4" qsCatId="simple" csTypeId="urn:microsoft.com/office/officeart/2005/8/colors/accent1_2" csCatId="accent1" phldr="1"/>
      <dgm:spPr/>
      <dgm:t>
        <a:bodyPr/>
        <a:lstStyle/>
        <a:p>
          <a:endParaRPr lang="en-US"/>
        </a:p>
      </dgm:t>
    </dgm:pt>
    <dgm:pt modelId="{55C7A6DA-A3D5-1B4E-AF3E-655E8927E61A}">
      <dgm:prSet phldrT="[Text]"/>
      <dgm:spPr/>
      <dgm:t>
        <a:bodyPr/>
        <a:lstStyle/>
        <a:p>
          <a:r>
            <a:rPr lang="en-US" dirty="0" smtClean="0"/>
            <a:t>Consonant </a:t>
          </a:r>
        </a:p>
        <a:p>
          <a:r>
            <a:rPr lang="en-US" dirty="0" smtClean="0"/>
            <a:t>(or silent consonant)</a:t>
          </a:r>
          <a:endParaRPr lang="en-US" dirty="0"/>
        </a:p>
      </dgm:t>
    </dgm:pt>
    <dgm:pt modelId="{1BFE56F2-8D96-0A44-A818-77E3C219B4BC}" type="parTrans" cxnId="{940D2DD0-CE05-6540-9048-5013757FF4B3}">
      <dgm:prSet/>
      <dgm:spPr/>
      <dgm:t>
        <a:bodyPr/>
        <a:lstStyle/>
        <a:p>
          <a:endParaRPr lang="en-US"/>
        </a:p>
      </dgm:t>
    </dgm:pt>
    <dgm:pt modelId="{6BE1EDDF-8AD1-6A4E-81F1-CC94CAFBC9A7}" type="sibTrans" cxnId="{940D2DD0-CE05-6540-9048-5013757FF4B3}">
      <dgm:prSet/>
      <dgm:spPr/>
      <dgm:t>
        <a:bodyPr/>
        <a:lstStyle/>
        <a:p>
          <a:endParaRPr lang="en-US"/>
        </a:p>
      </dgm:t>
    </dgm:pt>
    <dgm:pt modelId="{259C4576-88B7-3C47-A781-62CFBEF94296}">
      <dgm:prSet phldrT="[Text]"/>
      <dgm:spPr/>
      <dgm:t>
        <a:bodyPr/>
        <a:lstStyle/>
        <a:p>
          <a:r>
            <a:rPr lang="en-US" dirty="0" smtClean="0"/>
            <a:t>Vertical Vowel?</a:t>
          </a:r>
          <a:endParaRPr lang="en-US" dirty="0"/>
        </a:p>
      </dgm:t>
    </dgm:pt>
    <dgm:pt modelId="{CA8A9DF3-915D-8D4C-83CA-0E0DF3399035}" type="parTrans" cxnId="{3B9096BA-581A-6E43-A7F1-98D9CB6212FB}">
      <dgm:prSet/>
      <dgm:spPr/>
      <dgm:t>
        <a:bodyPr/>
        <a:lstStyle/>
        <a:p>
          <a:endParaRPr lang="en-US"/>
        </a:p>
      </dgm:t>
    </dgm:pt>
    <dgm:pt modelId="{4AA97192-DD7E-9C42-9443-906EBA4DA9A1}" type="sibTrans" cxnId="{3B9096BA-581A-6E43-A7F1-98D9CB6212FB}">
      <dgm:prSet/>
      <dgm:spPr/>
      <dgm:t>
        <a:bodyPr/>
        <a:lstStyle/>
        <a:p>
          <a:endParaRPr lang="en-US"/>
        </a:p>
      </dgm:t>
    </dgm:pt>
    <dgm:pt modelId="{058AC08A-C7C5-8946-85BD-5B770E2F54B5}">
      <dgm:prSet phldrT="[Text]"/>
      <dgm:spPr/>
      <dgm:t>
        <a:bodyPr/>
        <a:lstStyle/>
        <a:p>
          <a:r>
            <a:rPr lang="en-US" dirty="0" smtClean="0"/>
            <a:t>Ending Consonant?</a:t>
          </a:r>
          <a:endParaRPr lang="en-US" dirty="0"/>
        </a:p>
      </dgm:t>
    </dgm:pt>
    <dgm:pt modelId="{C9443A77-8CB5-6844-A608-C7DEDABAED3E}" type="parTrans" cxnId="{A4DE412E-53DC-CC4B-8194-597E8C4F8051}">
      <dgm:prSet/>
      <dgm:spPr/>
      <dgm:t>
        <a:bodyPr/>
        <a:lstStyle/>
        <a:p>
          <a:endParaRPr lang="en-US"/>
        </a:p>
      </dgm:t>
    </dgm:pt>
    <dgm:pt modelId="{A8CD045A-7FC3-4447-A070-03584EA64C1D}" type="sibTrans" cxnId="{A4DE412E-53DC-CC4B-8194-597E8C4F8051}">
      <dgm:prSet/>
      <dgm:spPr/>
      <dgm:t>
        <a:bodyPr/>
        <a:lstStyle/>
        <a:p>
          <a:endParaRPr lang="en-US"/>
        </a:p>
      </dgm:t>
    </dgm:pt>
    <dgm:pt modelId="{AFCAE92B-A0CA-E747-9E3E-C3071A271CE1}">
      <dgm:prSet phldrT="[Text]"/>
      <dgm:spPr/>
      <dgm:t>
        <a:bodyPr/>
        <a:lstStyle/>
        <a:p>
          <a:r>
            <a:rPr lang="en-US" dirty="0" smtClean="0"/>
            <a:t>Horizontal Vowel?</a:t>
          </a:r>
          <a:endParaRPr lang="en-US" dirty="0"/>
        </a:p>
      </dgm:t>
    </dgm:pt>
    <dgm:pt modelId="{F0D268E5-5D4A-2E47-940C-6FC87B2853CB}" type="parTrans" cxnId="{02B52541-A0B7-9C48-BCAF-B6D02A47C317}">
      <dgm:prSet/>
      <dgm:spPr/>
      <dgm:t>
        <a:bodyPr/>
        <a:lstStyle/>
        <a:p>
          <a:endParaRPr lang="en-US"/>
        </a:p>
      </dgm:t>
    </dgm:pt>
    <dgm:pt modelId="{83A06CBC-8092-CD4D-A4CA-12D722527654}" type="sibTrans" cxnId="{02B52541-A0B7-9C48-BCAF-B6D02A47C317}">
      <dgm:prSet/>
      <dgm:spPr/>
      <dgm:t>
        <a:bodyPr/>
        <a:lstStyle/>
        <a:p>
          <a:endParaRPr lang="en-US"/>
        </a:p>
      </dgm:t>
    </dgm:pt>
    <dgm:pt modelId="{D16BA9D1-AB9A-914B-B433-F6D8AC45C9B4}" type="pres">
      <dgm:prSet presAssocID="{F6ADEF6C-9574-F04F-B2BA-C9FF8E528AEF}" presName="Name0" presStyleCnt="0">
        <dgm:presLayoutVars>
          <dgm:dir/>
          <dgm:resizeHandles val="exact"/>
        </dgm:presLayoutVars>
      </dgm:prSet>
      <dgm:spPr/>
      <dgm:t>
        <a:bodyPr/>
        <a:lstStyle/>
        <a:p>
          <a:endParaRPr lang="en-US"/>
        </a:p>
      </dgm:t>
    </dgm:pt>
    <dgm:pt modelId="{A557EEA9-EE08-A04E-838C-291431FA53AB}" type="pres">
      <dgm:prSet presAssocID="{55C7A6DA-A3D5-1B4E-AF3E-655E8927E61A}" presName="node" presStyleLbl="node1" presStyleIdx="0" presStyleCnt="4" custScaleX="100043" custScaleY="76246" custLinFactNeighborX="-266" custLinFactNeighborY="-39649">
        <dgm:presLayoutVars>
          <dgm:bulletEnabled val="1"/>
        </dgm:presLayoutVars>
      </dgm:prSet>
      <dgm:spPr/>
      <dgm:t>
        <a:bodyPr/>
        <a:lstStyle/>
        <a:p>
          <a:endParaRPr lang="en-US"/>
        </a:p>
      </dgm:t>
    </dgm:pt>
    <dgm:pt modelId="{924D19B5-6D58-6E4B-9A21-3D9F2D5D9451}" type="pres">
      <dgm:prSet presAssocID="{6BE1EDDF-8AD1-6A4E-81F1-CC94CAFBC9A7}" presName="sibTrans" presStyleLbl="sibTrans1D1" presStyleIdx="0" presStyleCnt="3"/>
      <dgm:spPr/>
      <dgm:t>
        <a:bodyPr/>
        <a:lstStyle/>
        <a:p>
          <a:endParaRPr lang="en-US"/>
        </a:p>
      </dgm:t>
    </dgm:pt>
    <dgm:pt modelId="{6C595328-16B6-BE4D-95B8-EC85647D7E22}" type="pres">
      <dgm:prSet presAssocID="{6BE1EDDF-8AD1-6A4E-81F1-CC94CAFBC9A7}" presName="connectorText" presStyleLbl="sibTrans1D1" presStyleIdx="0" presStyleCnt="3"/>
      <dgm:spPr/>
      <dgm:t>
        <a:bodyPr/>
        <a:lstStyle/>
        <a:p>
          <a:endParaRPr lang="en-US"/>
        </a:p>
      </dgm:t>
    </dgm:pt>
    <dgm:pt modelId="{E7570384-08D2-894B-951F-2CC0311682C3}" type="pres">
      <dgm:prSet presAssocID="{259C4576-88B7-3C47-A781-62CFBEF94296}" presName="node" presStyleLbl="node1" presStyleIdx="1" presStyleCnt="4" custScaleX="74235" custScaleY="156353" custLinFactNeighborX="5885" custLinFactNeighborY="35023">
        <dgm:presLayoutVars>
          <dgm:bulletEnabled val="1"/>
        </dgm:presLayoutVars>
      </dgm:prSet>
      <dgm:spPr/>
      <dgm:t>
        <a:bodyPr/>
        <a:lstStyle/>
        <a:p>
          <a:endParaRPr lang="en-US"/>
        </a:p>
      </dgm:t>
    </dgm:pt>
    <dgm:pt modelId="{970786B7-A79E-6D43-8C1E-1CBCF8EF1B91}" type="pres">
      <dgm:prSet presAssocID="{4AA97192-DD7E-9C42-9443-906EBA4DA9A1}" presName="sibTrans" presStyleLbl="sibTrans1D1" presStyleIdx="1" presStyleCnt="3"/>
      <dgm:spPr/>
      <dgm:t>
        <a:bodyPr/>
        <a:lstStyle/>
        <a:p>
          <a:endParaRPr lang="en-US"/>
        </a:p>
      </dgm:t>
    </dgm:pt>
    <dgm:pt modelId="{D53C8578-9772-3246-B427-ADDA3A20C26B}" type="pres">
      <dgm:prSet presAssocID="{4AA97192-DD7E-9C42-9443-906EBA4DA9A1}" presName="connectorText" presStyleLbl="sibTrans1D1" presStyleIdx="1" presStyleCnt="3"/>
      <dgm:spPr/>
      <dgm:t>
        <a:bodyPr/>
        <a:lstStyle/>
        <a:p>
          <a:endParaRPr lang="en-US"/>
        </a:p>
      </dgm:t>
    </dgm:pt>
    <dgm:pt modelId="{0B2B5377-6D91-974C-9434-D250DE1559E4}" type="pres">
      <dgm:prSet presAssocID="{058AC08A-C7C5-8946-85BD-5B770E2F54B5}" presName="node" presStyleLbl="node1" presStyleIdx="2" presStyleCnt="4" custScaleY="68055" custLinFactNeighborX="2733" custLinFactNeighborY="86">
        <dgm:presLayoutVars>
          <dgm:bulletEnabled val="1"/>
        </dgm:presLayoutVars>
      </dgm:prSet>
      <dgm:spPr/>
      <dgm:t>
        <a:bodyPr/>
        <a:lstStyle/>
        <a:p>
          <a:endParaRPr lang="en-US"/>
        </a:p>
      </dgm:t>
    </dgm:pt>
    <dgm:pt modelId="{CF8F2D82-5C05-1844-966F-643F87FF7BCF}" type="pres">
      <dgm:prSet presAssocID="{A8CD045A-7FC3-4447-A070-03584EA64C1D}" presName="sibTrans" presStyleLbl="sibTrans1D1" presStyleIdx="2" presStyleCnt="3"/>
      <dgm:spPr/>
      <dgm:t>
        <a:bodyPr/>
        <a:lstStyle/>
        <a:p>
          <a:endParaRPr lang="en-US"/>
        </a:p>
      </dgm:t>
    </dgm:pt>
    <dgm:pt modelId="{FDA94C61-AEC9-C440-8A85-3AB3C1EAD5B0}" type="pres">
      <dgm:prSet presAssocID="{A8CD045A-7FC3-4447-A070-03584EA64C1D}" presName="connectorText" presStyleLbl="sibTrans1D1" presStyleIdx="2" presStyleCnt="3"/>
      <dgm:spPr/>
      <dgm:t>
        <a:bodyPr/>
        <a:lstStyle/>
        <a:p>
          <a:endParaRPr lang="en-US"/>
        </a:p>
      </dgm:t>
    </dgm:pt>
    <dgm:pt modelId="{78C20749-9538-BD4C-BDB6-2D2F02FDD3D6}" type="pres">
      <dgm:prSet presAssocID="{AFCAE92B-A0CA-E747-9E3E-C3071A271CE1}" presName="node" presStyleLbl="node1" presStyleIdx="3" presStyleCnt="4" custScaleX="101205" custScaleY="61776" custLinFactX="-28165" custLinFactNeighborX="-100000" custLinFactNeighborY="-97343">
        <dgm:presLayoutVars>
          <dgm:bulletEnabled val="1"/>
        </dgm:presLayoutVars>
      </dgm:prSet>
      <dgm:spPr/>
      <dgm:t>
        <a:bodyPr/>
        <a:lstStyle/>
        <a:p>
          <a:endParaRPr lang="en-US"/>
        </a:p>
      </dgm:t>
    </dgm:pt>
  </dgm:ptLst>
  <dgm:cxnLst>
    <dgm:cxn modelId="{A7FAC40D-5AB8-4742-84B0-E90753F39ECB}" type="presOf" srcId="{A8CD045A-7FC3-4447-A070-03584EA64C1D}" destId="{FDA94C61-AEC9-C440-8A85-3AB3C1EAD5B0}" srcOrd="1" destOrd="0" presId="urn:microsoft.com/office/officeart/2005/8/layout/bProcess3"/>
    <dgm:cxn modelId="{015A75F1-FB0E-9C44-AD41-6AE397241C35}" type="presOf" srcId="{4AA97192-DD7E-9C42-9443-906EBA4DA9A1}" destId="{D53C8578-9772-3246-B427-ADDA3A20C26B}" srcOrd="1" destOrd="0" presId="urn:microsoft.com/office/officeart/2005/8/layout/bProcess3"/>
    <dgm:cxn modelId="{3BF51FA2-0D32-8046-8FCE-9C018B64D93F}" type="presOf" srcId="{259C4576-88B7-3C47-A781-62CFBEF94296}" destId="{E7570384-08D2-894B-951F-2CC0311682C3}" srcOrd="0" destOrd="0" presId="urn:microsoft.com/office/officeart/2005/8/layout/bProcess3"/>
    <dgm:cxn modelId="{3B9096BA-581A-6E43-A7F1-98D9CB6212FB}" srcId="{F6ADEF6C-9574-F04F-B2BA-C9FF8E528AEF}" destId="{259C4576-88B7-3C47-A781-62CFBEF94296}" srcOrd="1" destOrd="0" parTransId="{CA8A9DF3-915D-8D4C-83CA-0E0DF3399035}" sibTransId="{4AA97192-DD7E-9C42-9443-906EBA4DA9A1}"/>
    <dgm:cxn modelId="{CF1CF914-C734-3447-9893-99DD31314946}" type="presOf" srcId="{6BE1EDDF-8AD1-6A4E-81F1-CC94CAFBC9A7}" destId="{6C595328-16B6-BE4D-95B8-EC85647D7E22}" srcOrd="1" destOrd="0" presId="urn:microsoft.com/office/officeart/2005/8/layout/bProcess3"/>
    <dgm:cxn modelId="{8F479F72-630B-AE4B-9E8A-7CA7E6862E65}" type="presOf" srcId="{058AC08A-C7C5-8946-85BD-5B770E2F54B5}" destId="{0B2B5377-6D91-974C-9434-D250DE1559E4}" srcOrd="0" destOrd="0" presId="urn:microsoft.com/office/officeart/2005/8/layout/bProcess3"/>
    <dgm:cxn modelId="{373B2825-9E63-4348-A256-A8852C5657FC}" type="presOf" srcId="{4AA97192-DD7E-9C42-9443-906EBA4DA9A1}" destId="{970786B7-A79E-6D43-8C1E-1CBCF8EF1B91}" srcOrd="0" destOrd="0" presId="urn:microsoft.com/office/officeart/2005/8/layout/bProcess3"/>
    <dgm:cxn modelId="{2AC3CE73-A83B-0340-9994-601C373437A0}" type="presOf" srcId="{F6ADEF6C-9574-F04F-B2BA-C9FF8E528AEF}" destId="{D16BA9D1-AB9A-914B-B433-F6D8AC45C9B4}" srcOrd="0" destOrd="0" presId="urn:microsoft.com/office/officeart/2005/8/layout/bProcess3"/>
    <dgm:cxn modelId="{33B18829-CE99-7740-98B9-7B153F83FEBB}" type="presOf" srcId="{6BE1EDDF-8AD1-6A4E-81F1-CC94CAFBC9A7}" destId="{924D19B5-6D58-6E4B-9A21-3D9F2D5D9451}" srcOrd="0" destOrd="0" presId="urn:microsoft.com/office/officeart/2005/8/layout/bProcess3"/>
    <dgm:cxn modelId="{940D2DD0-CE05-6540-9048-5013757FF4B3}" srcId="{F6ADEF6C-9574-F04F-B2BA-C9FF8E528AEF}" destId="{55C7A6DA-A3D5-1B4E-AF3E-655E8927E61A}" srcOrd="0" destOrd="0" parTransId="{1BFE56F2-8D96-0A44-A818-77E3C219B4BC}" sibTransId="{6BE1EDDF-8AD1-6A4E-81F1-CC94CAFBC9A7}"/>
    <dgm:cxn modelId="{18446192-9161-2042-87BC-34C63991DED1}" type="presOf" srcId="{AFCAE92B-A0CA-E747-9E3E-C3071A271CE1}" destId="{78C20749-9538-BD4C-BDB6-2D2F02FDD3D6}" srcOrd="0" destOrd="0" presId="urn:microsoft.com/office/officeart/2005/8/layout/bProcess3"/>
    <dgm:cxn modelId="{FD561C39-3928-DE47-A7EC-8AE1B49E509A}" type="presOf" srcId="{A8CD045A-7FC3-4447-A070-03584EA64C1D}" destId="{CF8F2D82-5C05-1844-966F-643F87FF7BCF}" srcOrd="0" destOrd="0" presId="urn:microsoft.com/office/officeart/2005/8/layout/bProcess3"/>
    <dgm:cxn modelId="{02B52541-A0B7-9C48-BCAF-B6D02A47C317}" srcId="{F6ADEF6C-9574-F04F-B2BA-C9FF8E528AEF}" destId="{AFCAE92B-A0CA-E747-9E3E-C3071A271CE1}" srcOrd="3" destOrd="0" parTransId="{F0D268E5-5D4A-2E47-940C-6FC87B2853CB}" sibTransId="{83A06CBC-8092-CD4D-A4CA-12D722527654}"/>
    <dgm:cxn modelId="{A4DE412E-53DC-CC4B-8194-597E8C4F8051}" srcId="{F6ADEF6C-9574-F04F-B2BA-C9FF8E528AEF}" destId="{058AC08A-C7C5-8946-85BD-5B770E2F54B5}" srcOrd="2" destOrd="0" parTransId="{C9443A77-8CB5-6844-A608-C7DEDABAED3E}" sibTransId="{A8CD045A-7FC3-4447-A070-03584EA64C1D}"/>
    <dgm:cxn modelId="{E1ABD4EC-9FEA-1442-A3DA-59260E6C9ADA}" type="presOf" srcId="{55C7A6DA-A3D5-1B4E-AF3E-655E8927E61A}" destId="{A557EEA9-EE08-A04E-838C-291431FA53AB}" srcOrd="0" destOrd="0" presId="urn:microsoft.com/office/officeart/2005/8/layout/bProcess3"/>
    <dgm:cxn modelId="{EF277C71-C041-D54C-ACED-C78BE5A414AD}" type="presParOf" srcId="{D16BA9D1-AB9A-914B-B433-F6D8AC45C9B4}" destId="{A557EEA9-EE08-A04E-838C-291431FA53AB}" srcOrd="0" destOrd="0" presId="urn:microsoft.com/office/officeart/2005/8/layout/bProcess3"/>
    <dgm:cxn modelId="{2CF4C3D3-0792-F749-AB7B-B0D612A773D8}" type="presParOf" srcId="{D16BA9D1-AB9A-914B-B433-F6D8AC45C9B4}" destId="{924D19B5-6D58-6E4B-9A21-3D9F2D5D9451}" srcOrd="1" destOrd="0" presId="urn:microsoft.com/office/officeart/2005/8/layout/bProcess3"/>
    <dgm:cxn modelId="{C30F6826-5CE4-8442-A9BB-3172B4169DDA}" type="presParOf" srcId="{924D19B5-6D58-6E4B-9A21-3D9F2D5D9451}" destId="{6C595328-16B6-BE4D-95B8-EC85647D7E22}" srcOrd="0" destOrd="0" presId="urn:microsoft.com/office/officeart/2005/8/layout/bProcess3"/>
    <dgm:cxn modelId="{2D2A8555-F846-6246-BAB3-A46F3F507F35}" type="presParOf" srcId="{D16BA9D1-AB9A-914B-B433-F6D8AC45C9B4}" destId="{E7570384-08D2-894B-951F-2CC0311682C3}" srcOrd="2" destOrd="0" presId="urn:microsoft.com/office/officeart/2005/8/layout/bProcess3"/>
    <dgm:cxn modelId="{F7287A63-8336-3547-AA53-58D1C7F392E8}" type="presParOf" srcId="{D16BA9D1-AB9A-914B-B433-F6D8AC45C9B4}" destId="{970786B7-A79E-6D43-8C1E-1CBCF8EF1B91}" srcOrd="3" destOrd="0" presId="urn:microsoft.com/office/officeart/2005/8/layout/bProcess3"/>
    <dgm:cxn modelId="{2B386A40-9348-7845-8A9C-68105B98693B}" type="presParOf" srcId="{970786B7-A79E-6D43-8C1E-1CBCF8EF1B91}" destId="{D53C8578-9772-3246-B427-ADDA3A20C26B}" srcOrd="0" destOrd="0" presId="urn:microsoft.com/office/officeart/2005/8/layout/bProcess3"/>
    <dgm:cxn modelId="{D6CD65F3-6C2D-024F-BBBE-98FE26EA6EF2}" type="presParOf" srcId="{D16BA9D1-AB9A-914B-B433-F6D8AC45C9B4}" destId="{0B2B5377-6D91-974C-9434-D250DE1559E4}" srcOrd="4" destOrd="0" presId="urn:microsoft.com/office/officeart/2005/8/layout/bProcess3"/>
    <dgm:cxn modelId="{5262466A-1553-3942-A9C5-4449D1E40CF9}" type="presParOf" srcId="{D16BA9D1-AB9A-914B-B433-F6D8AC45C9B4}" destId="{CF8F2D82-5C05-1844-966F-643F87FF7BCF}" srcOrd="5" destOrd="0" presId="urn:microsoft.com/office/officeart/2005/8/layout/bProcess3"/>
    <dgm:cxn modelId="{D62C1BF7-558F-C14B-BAB6-15103F03F540}" type="presParOf" srcId="{CF8F2D82-5C05-1844-966F-643F87FF7BCF}" destId="{FDA94C61-AEC9-C440-8A85-3AB3C1EAD5B0}" srcOrd="0" destOrd="0" presId="urn:microsoft.com/office/officeart/2005/8/layout/bProcess3"/>
    <dgm:cxn modelId="{AC49C15E-ECE0-E74E-B347-E8C056CC1BB5}" type="presParOf" srcId="{D16BA9D1-AB9A-914B-B433-F6D8AC45C9B4}" destId="{78C20749-9538-BD4C-BDB6-2D2F02FDD3D6}" srcOrd="6" destOrd="0" presId="urn:microsoft.com/office/officeart/2005/8/layout/b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24D19B5-6D58-6E4B-9A21-3D9F2D5D9451}">
      <dsp:nvSpPr>
        <dsp:cNvPr id="0" name=""/>
        <dsp:cNvSpPr/>
      </dsp:nvSpPr>
      <dsp:spPr>
        <a:xfrm>
          <a:off x="3461337" y="619073"/>
          <a:ext cx="746585" cy="1194484"/>
        </a:xfrm>
        <a:custGeom>
          <a:avLst/>
          <a:gdLst/>
          <a:ahLst/>
          <a:cxnLst/>
          <a:rect l="0" t="0" r="0" b="0"/>
          <a:pathLst>
            <a:path>
              <a:moveTo>
                <a:pt x="0" y="0"/>
              </a:moveTo>
              <a:lnTo>
                <a:pt x="390392" y="0"/>
              </a:lnTo>
              <a:lnTo>
                <a:pt x="390392" y="1194484"/>
              </a:lnTo>
              <a:lnTo>
                <a:pt x="746585" y="1194484"/>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99003" y="1213249"/>
        <a:ext cx="71253" cy="6131"/>
      </dsp:txXfrm>
    </dsp:sp>
    <dsp:sp modelId="{A557EEA9-EE08-A04E-838C-291431FA53AB}">
      <dsp:nvSpPr>
        <dsp:cNvPr id="0" name=""/>
        <dsp:cNvSpPr/>
      </dsp:nvSpPr>
      <dsp:spPr>
        <a:xfrm>
          <a:off x="795921" y="9241"/>
          <a:ext cx="2667216" cy="121966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Consonant </a:t>
          </a:r>
        </a:p>
        <a:p>
          <a:pPr lvl="0" algn="ctr" defTabSz="889000">
            <a:lnSpc>
              <a:spcPct val="90000"/>
            </a:lnSpc>
            <a:spcBef>
              <a:spcPct val="0"/>
            </a:spcBef>
            <a:spcAft>
              <a:spcPct val="35000"/>
            </a:spcAft>
          </a:pPr>
          <a:r>
            <a:rPr lang="en-US" sz="2000" kern="1200" dirty="0" smtClean="0"/>
            <a:t>(or silent consonant)</a:t>
          </a:r>
          <a:endParaRPr lang="en-US" sz="2000" kern="1200" dirty="0"/>
        </a:p>
      </dsp:txBody>
      <dsp:txXfrm>
        <a:off x="795921" y="9241"/>
        <a:ext cx="2667216" cy="1219662"/>
      </dsp:txXfrm>
    </dsp:sp>
    <dsp:sp modelId="{970786B7-A79E-6D43-8C1E-1CBCF8EF1B91}">
      <dsp:nvSpPr>
        <dsp:cNvPr id="0" name=""/>
        <dsp:cNvSpPr/>
      </dsp:nvSpPr>
      <dsp:spPr>
        <a:xfrm>
          <a:off x="2208911" y="3016581"/>
          <a:ext cx="3020990" cy="91440"/>
        </a:xfrm>
        <a:custGeom>
          <a:avLst/>
          <a:gdLst/>
          <a:ahLst/>
          <a:cxnLst/>
          <a:rect l="0" t="0" r="0" b="0"/>
          <a:pathLst>
            <a:path>
              <a:moveTo>
                <a:pt x="3020990" y="45720"/>
              </a:moveTo>
              <a:lnTo>
                <a:pt x="3020990" y="74684"/>
              </a:lnTo>
              <a:lnTo>
                <a:pt x="0" y="74684"/>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43869" y="3059235"/>
        <a:ext cx="151073" cy="6131"/>
      </dsp:txXfrm>
    </dsp:sp>
    <dsp:sp modelId="{E7570384-08D2-894B-951F-2CC0311682C3}">
      <dsp:nvSpPr>
        <dsp:cNvPr id="0" name=""/>
        <dsp:cNvSpPr/>
      </dsp:nvSpPr>
      <dsp:spPr>
        <a:xfrm>
          <a:off x="4240323" y="563013"/>
          <a:ext cx="1979156" cy="2501087"/>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Vertical Vowel?</a:t>
          </a:r>
          <a:endParaRPr lang="en-US" sz="2000" kern="1200" dirty="0"/>
        </a:p>
      </dsp:txBody>
      <dsp:txXfrm>
        <a:off x="4240323" y="563013"/>
        <a:ext cx="1979156" cy="2501087"/>
      </dsp:txXfrm>
    </dsp:sp>
    <dsp:sp modelId="{CF8F2D82-5C05-1844-966F-643F87FF7BCF}">
      <dsp:nvSpPr>
        <dsp:cNvPr id="0" name=""/>
        <dsp:cNvSpPr/>
      </dsp:nvSpPr>
      <dsp:spPr>
        <a:xfrm>
          <a:off x="2016828" y="1642446"/>
          <a:ext cx="192217" cy="2566415"/>
        </a:xfrm>
        <a:custGeom>
          <a:avLst/>
          <a:gdLst/>
          <a:ahLst/>
          <a:cxnLst/>
          <a:rect l="0" t="0" r="0" b="0"/>
          <a:pathLst>
            <a:path>
              <a:moveTo>
                <a:pt x="192217" y="2566415"/>
              </a:moveTo>
              <a:lnTo>
                <a:pt x="0" y="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047831" y="2922588"/>
        <a:ext cx="130210" cy="6131"/>
      </dsp:txXfrm>
    </dsp:sp>
    <dsp:sp modelId="{0B2B5377-6D91-974C-9434-D250DE1559E4}">
      <dsp:nvSpPr>
        <dsp:cNvPr id="0" name=""/>
        <dsp:cNvSpPr/>
      </dsp:nvSpPr>
      <dsp:spPr>
        <a:xfrm>
          <a:off x="875876" y="3118431"/>
          <a:ext cx="2666069" cy="108863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Ending Consonant?</a:t>
          </a:r>
          <a:endParaRPr lang="en-US" sz="2000" kern="1200" dirty="0"/>
        </a:p>
      </dsp:txBody>
      <dsp:txXfrm>
        <a:off x="875876" y="3118431"/>
        <a:ext cx="2666069" cy="1088636"/>
      </dsp:txXfrm>
    </dsp:sp>
    <dsp:sp modelId="{78C20749-9538-BD4C-BDB6-2D2F02FDD3D6}">
      <dsp:nvSpPr>
        <dsp:cNvPr id="0" name=""/>
        <dsp:cNvSpPr/>
      </dsp:nvSpPr>
      <dsp:spPr>
        <a:xfrm>
          <a:off x="665310" y="1610136"/>
          <a:ext cx="2698195" cy="98819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Horizontal Vowel?</a:t>
          </a:r>
          <a:endParaRPr lang="en-US" sz="2000" kern="1200" dirty="0"/>
        </a:p>
      </dsp:txBody>
      <dsp:txXfrm>
        <a:off x="665310" y="1610136"/>
        <a:ext cx="2698195" cy="988194"/>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C5635FEA-DC09-0144-A07F-6FC395142975}" type="datetimeFigureOut">
              <a:rPr lang="en-US" smtClean="0"/>
              <a:pPr/>
              <a:t>10/8/10</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C5635FEA-DC09-0144-A07F-6FC395142975}" type="datetimeFigureOut">
              <a:rPr lang="en-US" smtClean="0"/>
              <a:pPr/>
              <a:t>10/8/10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DFECE76-5E9A-FE45-8EF6-EAFCF976FF4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635FEA-DC09-0144-A07F-6FC395142975}" type="datetimeFigureOut">
              <a:rPr lang="en-US" smtClean="0"/>
              <a:pPr/>
              <a:t>10/8/10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C5635FEA-DC09-0144-A07F-6FC395142975}" type="datetimeFigureOut">
              <a:rPr lang="en-US" smtClean="0"/>
              <a:pPr/>
              <a:t>10/8/10</a:t>
            </a:fld>
            <a:endParaRPr lang="en-US" dirty="0"/>
          </a:p>
        </p:txBody>
      </p:sp>
      <p:sp>
        <p:nvSpPr>
          <p:cNvPr id="6" name="Footer Placeholder 5"/>
          <p:cNvSpPr>
            <a:spLocks noGrp="1"/>
          </p:cNvSpPr>
          <p:nvPr>
            <p:ph type="ftr" sz="quarter" idx="11"/>
          </p:nvPr>
        </p:nvSpPr>
        <p:spPr>
          <a:xfrm>
            <a:off x="5867399" y="6288741"/>
            <a:ext cx="2675965" cy="365125"/>
          </a:xfrm>
        </p:spPr>
        <p:txBody>
          <a:bodyPr/>
          <a:lstStyle/>
          <a:p>
            <a:endParaRPr lang="en-US" dirty="0"/>
          </a:p>
        </p:txBody>
      </p:sp>
      <p:sp>
        <p:nvSpPr>
          <p:cNvPr id="7" name="Slide Number Placeholder 6"/>
          <p:cNvSpPr>
            <a:spLocks noGrp="1"/>
          </p:cNvSpPr>
          <p:nvPr>
            <p:ph type="sldNum" sz="quarter" idx="12"/>
          </p:nvPr>
        </p:nvSpPr>
        <p:spPr/>
        <p:txBody>
          <a:bodyPr/>
          <a:lstStyle/>
          <a:p>
            <a:fld id="{0DFECE76-5E9A-FE45-8EF6-EAFCF976FF48}" type="slidenum">
              <a:rPr lang="en-US" smtClean="0"/>
              <a:pPr/>
              <a:t>‹#›</a:t>
            </a:fld>
            <a:endParaRPr lang="en-US" dirty="0"/>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C5635FEA-DC09-0144-A07F-6FC395142975}" type="datetimeFigureOut">
              <a:rPr lang="en-US" smtClean="0"/>
              <a:pPr/>
              <a:t>10/8/10</a:t>
            </a:fld>
            <a:endParaRPr lang="en-US" dirty="0"/>
          </a:p>
        </p:txBody>
      </p:sp>
      <p:sp>
        <p:nvSpPr>
          <p:cNvPr id="6" name="Footer Placeholder 5"/>
          <p:cNvSpPr>
            <a:spLocks noGrp="1"/>
          </p:cNvSpPr>
          <p:nvPr>
            <p:ph type="ftr" sz="quarter" idx="11"/>
          </p:nvPr>
        </p:nvSpPr>
        <p:spPr>
          <a:xfrm>
            <a:off x="3325813" y="6288741"/>
            <a:ext cx="5217551" cy="365125"/>
          </a:xfrm>
        </p:spPr>
        <p:txBody>
          <a:bodyPr/>
          <a:lstStyle/>
          <a:p>
            <a:endParaRPr lang="en-US" dirty="0"/>
          </a:p>
        </p:txBody>
      </p:sp>
      <p:sp>
        <p:nvSpPr>
          <p:cNvPr id="7" name="Slide Number Placeholder 6"/>
          <p:cNvSpPr>
            <a:spLocks noGrp="1"/>
          </p:cNvSpPr>
          <p:nvPr>
            <p:ph type="sldNum" sz="quarter" idx="12"/>
          </p:nvPr>
        </p:nvSpPr>
        <p:spPr/>
        <p:txBody>
          <a:bodyPr/>
          <a:lstStyle/>
          <a:p>
            <a:fld id="{0DFECE76-5E9A-FE45-8EF6-EAFCF976FF48}"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C5635FEA-DC09-0144-A07F-6FC395142975}" type="datetimeFigureOut">
              <a:rPr lang="en-US" smtClean="0"/>
              <a:pPr/>
              <a:t>10/8/10</a:t>
            </a:fld>
            <a:endParaRPr lang="en-US" dirty="0"/>
          </a:p>
        </p:txBody>
      </p:sp>
      <p:sp>
        <p:nvSpPr>
          <p:cNvPr id="6" name="Footer Placeholder 5"/>
          <p:cNvSpPr>
            <a:spLocks noGrp="1"/>
          </p:cNvSpPr>
          <p:nvPr>
            <p:ph type="ftr" sz="quarter" idx="11"/>
          </p:nvPr>
        </p:nvSpPr>
        <p:spPr>
          <a:xfrm>
            <a:off x="3325813" y="6288741"/>
            <a:ext cx="5217551" cy="365125"/>
          </a:xfrm>
        </p:spPr>
        <p:txBody>
          <a:bodyPr/>
          <a:lstStyle/>
          <a:p>
            <a:endParaRPr lang="en-US" dirty="0"/>
          </a:p>
        </p:txBody>
      </p:sp>
      <p:sp>
        <p:nvSpPr>
          <p:cNvPr id="7" name="Slide Number Placeholder 6"/>
          <p:cNvSpPr>
            <a:spLocks noGrp="1"/>
          </p:cNvSpPr>
          <p:nvPr>
            <p:ph type="sldNum" sz="quarter" idx="12"/>
          </p:nvPr>
        </p:nvSpPr>
        <p:spPr/>
        <p:txBody>
          <a:bodyPr/>
          <a:lstStyle/>
          <a:p>
            <a:fld id="{0DFECE76-5E9A-FE45-8EF6-EAFCF976FF48}"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5635FEA-DC09-0144-A07F-6FC395142975}" type="datetimeFigureOut">
              <a:rPr lang="en-US" smtClean="0"/>
              <a:pPr/>
              <a:t>10/8/10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FECE76-5E9A-FE45-8EF6-EAFCF976FF48}"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5635FEA-DC09-0144-A07F-6FC395142975}" type="datetimeFigureOut">
              <a:rPr lang="en-US" smtClean="0"/>
              <a:pPr/>
              <a:t>10/8/10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FECE76-5E9A-FE45-8EF6-EAFCF976FF4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5635FEA-DC09-0144-A07F-6FC395142975}" type="datetimeFigureOut">
              <a:rPr lang="en-US" smtClean="0"/>
              <a:pPr/>
              <a:t>10/8/10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FECE76-5E9A-FE45-8EF6-EAFCF976FF4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635FEA-DC09-0144-A07F-6FC395142975}" type="datetimeFigureOut">
              <a:rPr lang="en-US" smtClean="0"/>
              <a:pPr/>
              <a:t>10/8/10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FECE76-5E9A-FE45-8EF6-EAFCF976FF4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C5635FEA-DC09-0144-A07F-6FC395142975}" type="datetimeFigureOut">
              <a:rPr lang="en-US" smtClean="0"/>
              <a:pPr/>
              <a:t>10/8/10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FECE76-5E9A-FE45-8EF6-EAFCF976FF4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C5635FEA-DC09-0144-A07F-6FC395142975}" type="datetimeFigureOut">
              <a:rPr lang="en-US" smtClean="0"/>
              <a:pPr/>
              <a:t>10/8/10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DFECE76-5E9A-FE45-8EF6-EAFCF976FF48}" type="slidenum">
              <a:rPr lang="en-US" smtClean="0"/>
              <a:pPr/>
              <a:t>‹#›</a:t>
            </a:fld>
            <a:endParaRPr lang="en-US" dirty="0"/>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C5635FEA-DC09-0144-A07F-6FC395142975}" type="datetimeFigureOut">
              <a:rPr lang="en-US" smtClean="0"/>
              <a:pPr/>
              <a:t>10/8/10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FECE76-5E9A-FE45-8EF6-EAFCF976FF48}" type="slidenum">
              <a:rPr lang="en-US" smtClean="0"/>
              <a:pPr/>
              <a:t>‹#›</a:t>
            </a:fld>
            <a:endParaRPr lang="en-US" dirty="0"/>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C5635FEA-DC09-0144-A07F-6FC395142975}" type="datetimeFigureOut">
              <a:rPr lang="en-US" smtClean="0"/>
              <a:pPr/>
              <a:t>10/8/10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FECE76-5E9A-FE45-8EF6-EAFCF976FF48}" type="slidenum">
              <a:rPr lang="en-US" smtClean="0"/>
              <a:pPr/>
              <a:t>‹#›</a:t>
            </a:fld>
            <a:endParaRPr lang="en-US" dirty="0"/>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C5635FEA-DC09-0144-A07F-6FC395142975}" type="datetimeFigureOut">
              <a:rPr lang="en-US" smtClean="0"/>
              <a:pPr/>
              <a:t>10/8/10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FECE76-5E9A-FE45-8EF6-EAFCF976FF48}" type="slidenum">
              <a:rPr lang="en-US" smtClean="0"/>
              <a:pPr/>
              <a:t>‹#›</a:t>
            </a:fld>
            <a:endParaRPr lang="en-US" dirty="0"/>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C5635FEA-DC09-0144-A07F-6FC395142975}" type="datetimeFigureOut">
              <a:rPr lang="en-US" smtClean="0"/>
              <a:pPr/>
              <a:t>10/8/10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DFECE76-5E9A-FE45-8EF6-EAFCF976FF4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C5635FEA-DC09-0144-A07F-6FC395142975}" type="datetimeFigureOut">
              <a:rPr lang="en-US" smtClean="0"/>
              <a:pPr/>
              <a:t>10/8/10</a:t>
            </a:fld>
            <a:endParaRPr lang="en-US" dirty="0"/>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0DFECE76-5E9A-FE45-8EF6-EAFCF976FF4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Papyrus"/>
                <a:cs typeface="Papyrus"/>
              </a:rPr>
              <a:t>Hangul Day (</a:t>
            </a:r>
            <a:r>
              <a:rPr lang="ko-KR" altLang="en-US" dirty="0" smtClean="0">
                <a:latin typeface="Papyrus"/>
                <a:cs typeface="Papyrus"/>
              </a:rPr>
              <a:t>한글날</a:t>
            </a:r>
            <a:r>
              <a:rPr lang="en-US" altLang="ko-KR" dirty="0" smtClean="0">
                <a:latin typeface="Papyrus"/>
                <a:cs typeface="Papyrus"/>
              </a:rPr>
              <a:t>)</a:t>
            </a:r>
            <a:endParaRPr lang="en-US" dirty="0">
              <a:latin typeface="Papyrus"/>
              <a:cs typeface="Papyrus"/>
            </a:endParaRPr>
          </a:p>
        </p:txBody>
      </p:sp>
      <p:sp>
        <p:nvSpPr>
          <p:cNvPr id="3" name="Subtitle 2"/>
          <p:cNvSpPr>
            <a:spLocks noGrp="1"/>
          </p:cNvSpPr>
          <p:nvPr>
            <p:ph type="subTitle" idx="1"/>
          </p:nvPr>
        </p:nvSpPr>
        <p:spPr/>
        <p:txBody>
          <a:bodyPr/>
          <a:lstStyle/>
          <a:p>
            <a:r>
              <a:rPr lang="en-US" dirty="0" smtClean="0"/>
              <a:t>Saturday October 9</a:t>
            </a:r>
            <a:r>
              <a:rPr lang="en-US" baseline="30000" dirty="0" smtClean="0"/>
              <a:t>th</a:t>
            </a:r>
            <a:r>
              <a:rPr lang="en-US" dirty="0" smtClean="0"/>
              <a:t>, 2010</a:t>
            </a:r>
          </a:p>
          <a:p>
            <a:r>
              <a:rPr lang="en-US" dirty="0" smtClean="0"/>
              <a:t>Hangul Day is an annual Korean holiday that celebrates the creation of the Korean written language called Hangul. </a:t>
            </a:r>
          </a:p>
          <a:p>
            <a:endParaRPr lang="en-US" dirty="0" smtClean="0"/>
          </a:p>
          <a:p>
            <a:r>
              <a:rPr lang="en-US" dirty="0" smtClean="0"/>
              <a:t>In South Korea it is celebrated on October 9</a:t>
            </a:r>
            <a:r>
              <a:rPr lang="en-US" baseline="30000" dirty="0" smtClean="0"/>
              <a:t>th</a:t>
            </a:r>
            <a:r>
              <a:rPr lang="en-US" dirty="0" smtClean="0"/>
              <a:t> every year.</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Papyrus"/>
                <a:cs typeface="Papyrus"/>
              </a:rPr>
              <a:t>Information on Korean Language</a:t>
            </a:r>
            <a:endParaRPr lang="en-US" dirty="0">
              <a:latin typeface="Papyrus"/>
              <a:cs typeface="Papyrus"/>
            </a:endParaRPr>
          </a:p>
        </p:txBody>
      </p:sp>
      <p:sp>
        <p:nvSpPr>
          <p:cNvPr id="3" name="Content Placeholder 2"/>
          <p:cNvSpPr>
            <a:spLocks noGrp="1"/>
          </p:cNvSpPr>
          <p:nvPr>
            <p:ph idx="1"/>
          </p:nvPr>
        </p:nvSpPr>
        <p:spPr/>
        <p:txBody>
          <a:bodyPr>
            <a:normAutofit fontScale="92500" lnSpcReduction="20000"/>
          </a:bodyPr>
          <a:lstStyle/>
          <a:p>
            <a:r>
              <a:rPr lang="en-US" dirty="0" smtClean="0"/>
              <a:t>The Korean written language (Hangul) was created in 1443 by linguist scholars. It was commissioned by King </a:t>
            </a:r>
            <a:r>
              <a:rPr lang="en-US" dirty="0" err="1" smtClean="0"/>
              <a:t>Sejong</a:t>
            </a:r>
            <a:r>
              <a:rPr lang="en-US" dirty="0" smtClean="0"/>
              <a:t>.</a:t>
            </a:r>
          </a:p>
          <a:p>
            <a:r>
              <a:rPr lang="en-US" dirty="0" smtClean="0"/>
              <a:t>Because it was created by linguists it has these features:</a:t>
            </a:r>
          </a:p>
          <a:p>
            <a:pPr lvl="1"/>
            <a:r>
              <a:rPr lang="en-US" dirty="0" smtClean="0"/>
              <a:t>Simple alphabet of 28 characters.</a:t>
            </a:r>
          </a:p>
          <a:p>
            <a:pPr lvl="1"/>
            <a:r>
              <a:rPr lang="en-US" dirty="0" smtClean="0"/>
              <a:t>Very phonetic – if you see it you can pronounce it.</a:t>
            </a:r>
          </a:p>
          <a:p>
            <a:pPr lvl="1"/>
            <a:r>
              <a:rPr lang="en-US" dirty="0" smtClean="0"/>
              <a:t>Consonants that make similar sounds – look similar (actually a hint of the shape your mouth makes).</a:t>
            </a:r>
          </a:p>
          <a:p>
            <a:pPr lvl="1"/>
            <a:r>
              <a:rPr lang="en-US" dirty="0" smtClean="0"/>
              <a:t>Grouped by syllables, so you always know where syllables start and end. </a:t>
            </a:r>
          </a:p>
          <a:p>
            <a:pPr lvl="1"/>
            <a:r>
              <a:rPr lang="en-US" dirty="0" smtClean="0"/>
              <a:t>Y sounds are added to vowels with a simple consistent rule, and W sounds are built by combining vowels (called diphthongs by linguists).</a:t>
            </a:r>
          </a:p>
          <a:p>
            <a:pPr lvl="1"/>
            <a:r>
              <a:rPr lang="en-US" dirty="0" smtClean="0"/>
              <a:t>Because of the rules you can’t stream letters together in an unpronounceable way like you can English.</a:t>
            </a:r>
            <a:endParaRPr lang="en-US" dirty="0"/>
          </a:p>
        </p:txBody>
      </p:sp>
    </p:spTree>
  </p:cSld>
  <p:clrMapOvr>
    <a:masterClrMapping/>
  </p:clrMapOvr>
  <p:transition spd="med">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Papyrus"/>
                <a:cs typeface="Papyrus"/>
              </a:rPr>
              <a:t>Placement of Characters in Syllables</a:t>
            </a:r>
            <a:endParaRPr lang="en-US" dirty="0">
              <a:latin typeface="Papyrus"/>
              <a:cs typeface="Papyrus"/>
            </a:endParaRPr>
          </a:p>
        </p:txBody>
      </p:sp>
      <p:sp>
        <p:nvSpPr>
          <p:cNvPr id="3" name="Content Placeholder 2"/>
          <p:cNvSpPr>
            <a:spLocks noGrp="1"/>
          </p:cNvSpPr>
          <p:nvPr>
            <p:ph idx="1"/>
          </p:nvPr>
        </p:nvSpPr>
        <p:spPr/>
        <p:txBody>
          <a:bodyPr>
            <a:normAutofit/>
          </a:bodyPr>
          <a:lstStyle/>
          <a:p>
            <a:r>
              <a:rPr lang="en-US" dirty="0" smtClean="0"/>
              <a:t>Syllables start with a consonant followed by a vowel and then possibly an ending consonant.</a:t>
            </a:r>
          </a:p>
          <a:p>
            <a:r>
              <a:rPr lang="en-US" dirty="0" smtClean="0"/>
              <a:t>If the syllable starts with a vowel the starting consonant is the silent consonant (a circle). </a:t>
            </a:r>
          </a:p>
          <a:p>
            <a:r>
              <a:rPr lang="en-US" dirty="0" smtClean="0"/>
              <a:t>Syllables are stacked in Korean with the consonant (or silent circle) at top left, the vowel’s beneath and possibly to the right of that, and then the ending consonant at the bottom.</a:t>
            </a:r>
            <a:endParaRPr lang="en-US" dirty="0"/>
          </a:p>
        </p:txBody>
      </p:sp>
    </p:spTree>
  </p:cSld>
  <p:clrMapOvr>
    <a:masterClrMapping/>
  </p:clrMapOvr>
  <p:transition spd="med">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Papyrus"/>
                <a:cs typeface="Papyrus"/>
              </a:rPr>
              <a:t>Syllable Stacking</a:t>
            </a:r>
            <a:endParaRPr lang="en-US" dirty="0">
              <a:latin typeface="Papyrus"/>
              <a:cs typeface="Papyrus"/>
            </a:endParaRPr>
          </a:p>
        </p:txBody>
      </p:sp>
      <p:graphicFrame>
        <p:nvGraphicFramePr>
          <p:cNvPr id="4" name="Content Placeholder 3"/>
          <p:cNvGraphicFramePr>
            <a:graphicFrameLocks noGrp="1"/>
          </p:cNvGraphicFramePr>
          <p:nvPr>
            <p:ph idx="1"/>
          </p:nvPr>
        </p:nvGraphicFramePr>
        <p:xfrm>
          <a:off x="779463" y="1828800"/>
          <a:ext cx="7583487" cy="4208463"/>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cSld>
  <p:clrMapOvr>
    <a:masterClrMapping/>
  </p:clrMapOvr>
  <mc:AlternateContent>
    <mc:Choice xmlns:mp="http://schemas.microsoft.com/office/mac/powerpoint/2008/main" Requires="mp">
      <mc:AlternateContent>
        <mc:Choice Requires="mp">
          <mp:transition spd="slow">
            <mp:cube/>
          </mp:transition>
        </mc:Choice>
        <mc:Fallback xmlns:mp="http://schemas.microsoft.com/office/mac/powerpoint/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transition spd="slow">
            <p:cover/>
          </p:transition>
        </mc:Fallback>
      </mc:AlternateContent>
    </mc:Choice>
    <mc:Fallback>
      <mc:AlternateContent>
        <mc:Choice Requires="mp">
          <p:transition spd="slow">
            <p:cover/>
          </p:transition>
        </mc:Choice>
        <mc:Fallback xmlns:mp="http://schemas.microsoft.com/office/mac/powerpoint/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transition spd="slow">
            <p:cover/>
          </p:transition>
        </mc:Fallback>
      </mc:AlternateContent>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Papyrus"/>
                <a:cs typeface="Papyrus"/>
              </a:rPr>
              <a:t>Examples</a:t>
            </a:r>
            <a:endParaRPr lang="en-US" dirty="0">
              <a:latin typeface="Papyrus"/>
              <a:cs typeface="Papyrus"/>
            </a:endParaRPr>
          </a:p>
        </p:txBody>
      </p:sp>
      <p:sp>
        <p:nvSpPr>
          <p:cNvPr id="3" name="Content Placeholder 2"/>
          <p:cNvSpPr>
            <a:spLocks noGrp="1"/>
          </p:cNvSpPr>
          <p:nvPr>
            <p:ph idx="1"/>
          </p:nvPr>
        </p:nvSpPr>
        <p:spPr/>
        <p:txBody>
          <a:bodyPr>
            <a:normAutofit/>
          </a:bodyPr>
          <a:lstStyle/>
          <a:p>
            <a:r>
              <a:rPr lang="ko-KR" altLang="en-US" dirty="0" smtClean="0"/>
              <a:t> </a:t>
            </a:r>
            <a:r>
              <a:rPr lang="en-US" altLang="ko-KR" dirty="0" smtClean="0"/>
              <a:t>Consonants: </a:t>
            </a:r>
          </a:p>
          <a:p>
            <a:pPr lvl="1"/>
            <a:r>
              <a:rPr lang="ko-KR" altLang="en-US" dirty="0" smtClean="0"/>
              <a:t>ㄱ</a:t>
            </a:r>
            <a:r>
              <a:rPr lang="en-US" altLang="ko-KR" dirty="0" smtClean="0"/>
              <a:t>= K sound		</a:t>
            </a:r>
            <a:r>
              <a:rPr lang="ko-KR" altLang="en-US" dirty="0" smtClean="0"/>
              <a:t>ㅁ</a:t>
            </a:r>
            <a:r>
              <a:rPr lang="en-US" altLang="ko-KR" dirty="0" smtClean="0"/>
              <a:t>= M sound</a:t>
            </a:r>
          </a:p>
          <a:p>
            <a:r>
              <a:rPr lang="en-US" altLang="ko-KR" dirty="0" smtClean="0"/>
              <a:t>Vowels (Vertical/horizontal): </a:t>
            </a:r>
          </a:p>
          <a:p>
            <a:pPr lvl="1"/>
            <a:r>
              <a:rPr lang="ko-KR" altLang="en-US" dirty="0" smtClean="0"/>
              <a:t>ㅏ</a:t>
            </a:r>
            <a:r>
              <a:rPr lang="en-US" altLang="ko-KR" dirty="0" smtClean="0"/>
              <a:t>= A sound	</a:t>
            </a:r>
            <a:r>
              <a:rPr lang="ko-KR" altLang="en-US" dirty="0" smtClean="0"/>
              <a:t>ㅗ</a:t>
            </a:r>
            <a:r>
              <a:rPr lang="en-US" altLang="ko-KR" dirty="0" smtClean="0"/>
              <a:t> = O sound</a:t>
            </a:r>
          </a:p>
          <a:p>
            <a:r>
              <a:rPr lang="ko-KR" altLang="en-US" dirty="0" smtClean="0"/>
              <a:t>가</a:t>
            </a:r>
            <a:r>
              <a:rPr lang="en-US" altLang="ko-KR" dirty="0" smtClean="0"/>
              <a:t> = Ka (subject indicator) 	(Vertical vowel)</a:t>
            </a:r>
          </a:p>
          <a:p>
            <a:r>
              <a:rPr lang="ko-KR" altLang="en-US" dirty="0" smtClean="0"/>
              <a:t>고</a:t>
            </a:r>
            <a:r>
              <a:rPr lang="en-US" altLang="ko-KR" dirty="0" smtClean="0"/>
              <a:t> = </a:t>
            </a:r>
            <a:r>
              <a:rPr lang="en-US" altLang="ko-KR" dirty="0" err="1" smtClean="0"/>
              <a:t>Ko</a:t>
            </a:r>
            <a:r>
              <a:rPr lang="en-US" altLang="ko-KR" dirty="0" smtClean="0"/>
              <a:t> (and)			(Horizontal vowel)</a:t>
            </a:r>
          </a:p>
          <a:p>
            <a:r>
              <a:rPr lang="ko-KR" altLang="en-US" dirty="0" smtClean="0"/>
              <a:t>곰</a:t>
            </a:r>
            <a:r>
              <a:rPr lang="en-US" altLang="ko-KR" dirty="0" smtClean="0"/>
              <a:t> = </a:t>
            </a:r>
            <a:r>
              <a:rPr lang="en-US" altLang="ko-KR" dirty="0" err="1" smtClean="0"/>
              <a:t>Kom</a:t>
            </a:r>
            <a:r>
              <a:rPr lang="en-US" altLang="ko-KR" dirty="0" smtClean="0"/>
              <a:t> (bear)			(ending consonant)</a:t>
            </a:r>
          </a:p>
          <a:p>
            <a:r>
              <a:rPr lang="ko-KR" altLang="en-US" dirty="0" smtClean="0"/>
              <a:t>목</a:t>
            </a:r>
            <a:r>
              <a:rPr lang="en-US" altLang="ko-KR" dirty="0" smtClean="0"/>
              <a:t> = </a:t>
            </a:r>
            <a:r>
              <a:rPr lang="en-US" altLang="ko-KR" dirty="0" err="1" smtClean="0"/>
              <a:t>Mok</a:t>
            </a:r>
            <a:r>
              <a:rPr lang="en-US" altLang="ko-KR" dirty="0" smtClean="0"/>
              <a:t> (neck)			(ending consonant)</a:t>
            </a:r>
            <a:endParaRPr lang="en-US" dirty="0"/>
          </a:p>
        </p:txBody>
      </p:sp>
    </p:spTree>
  </p:cSld>
  <p:clrMapOvr>
    <a:masterClrMapping/>
  </p:clrMapOvr>
  <mc:AlternateContent>
    <mc:Choice xmlns:mp="http://schemas.microsoft.com/office/mac/powerpoint/2008/main" Requires="mp">
      <mc:AlternateContent>
        <mc:Choice Requires="mp">
          <mp:transition spd="slow">
            <mp:cube dir="u"/>
          </mp:transition>
        </mc:Choice>
        <mc:Fallback xmlns:mp="http://schemas.microsoft.com/office/mac/powerpoint/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transition spd="slow">
            <p:cover dir="u"/>
          </p:transition>
        </mc:Fallback>
      </mc:AlternateContent>
    </mc:Choice>
    <mc:Fallback>
      <mc:AlternateContent>
        <mc:Choice Requires="mp">
          <p:transition spd="slow">
            <p:cover dir="u"/>
          </p:transition>
        </mc:Choice>
        <mc:Fallback xmlns:mp="http://schemas.microsoft.com/office/mac/powerpoint/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transition spd="slow">
            <p:cover dir="u"/>
          </p:transition>
        </mc:Fallback>
      </mc:AlternateContent>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Papyrus"/>
                <a:cs typeface="Papyrus"/>
              </a:rPr>
              <a:t>Example Names</a:t>
            </a:r>
            <a:r>
              <a:rPr lang="ko-KR" altLang="en-US" dirty="0" smtClean="0">
                <a:latin typeface="Papyrus"/>
                <a:cs typeface="Papyrus"/>
              </a:rPr>
              <a:t> </a:t>
            </a:r>
            <a:r>
              <a:rPr lang="en-US" altLang="ko-KR" dirty="0" smtClean="0">
                <a:latin typeface="Papyrus"/>
                <a:cs typeface="Papyrus"/>
              </a:rPr>
              <a:t>Without Changes</a:t>
            </a:r>
            <a:endParaRPr lang="en-US" dirty="0">
              <a:latin typeface="Papyrus"/>
              <a:cs typeface="Papyrus"/>
            </a:endParaRPr>
          </a:p>
        </p:txBody>
      </p:sp>
      <p:sp>
        <p:nvSpPr>
          <p:cNvPr id="3" name="Content Placeholder 2"/>
          <p:cNvSpPr>
            <a:spLocks noGrp="1"/>
          </p:cNvSpPr>
          <p:nvPr>
            <p:ph idx="1"/>
          </p:nvPr>
        </p:nvSpPr>
        <p:spPr/>
        <p:txBody>
          <a:bodyPr>
            <a:normAutofit fontScale="92500" lnSpcReduction="10000"/>
          </a:bodyPr>
          <a:lstStyle/>
          <a:p>
            <a:r>
              <a:rPr lang="ko-KR" altLang="en-US" dirty="0" smtClean="0"/>
              <a:t>조엘</a:t>
            </a:r>
            <a:r>
              <a:rPr lang="en-US" altLang="ko-KR" dirty="0" smtClean="0"/>
              <a:t>	= Joel		</a:t>
            </a:r>
            <a:r>
              <a:rPr lang="ko-KR" altLang="en-US" dirty="0" smtClean="0"/>
              <a:t>이안 </a:t>
            </a:r>
            <a:r>
              <a:rPr lang="en-US" altLang="ko-KR" dirty="0" smtClean="0"/>
              <a:t>	= Ian		</a:t>
            </a:r>
            <a:r>
              <a:rPr lang="ko-KR" altLang="en-US" dirty="0" smtClean="0"/>
              <a:t>게리</a:t>
            </a:r>
            <a:r>
              <a:rPr lang="en-US" altLang="ko-KR" dirty="0" smtClean="0"/>
              <a:t> 	= Gary</a:t>
            </a:r>
          </a:p>
          <a:p>
            <a:r>
              <a:rPr lang="ko-KR" altLang="en-US" dirty="0" smtClean="0"/>
              <a:t>에릭</a:t>
            </a:r>
            <a:r>
              <a:rPr lang="en-US" altLang="ko-KR" dirty="0" smtClean="0"/>
              <a:t>	= Erik		</a:t>
            </a:r>
            <a:r>
              <a:rPr lang="ko-KR" altLang="en-US" dirty="0" smtClean="0"/>
              <a:t>앤기</a:t>
            </a:r>
            <a:r>
              <a:rPr lang="en-US" altLang="ko-KR" dirty="0" smtClean="0"/>
              <a:t> 	= Angie		</a:t>
            </a:r>
            <a:r>
              <a:rPr lang="ko-KR" altLang="en-US" dirty="0" smtClean="0"/>
              <a:t>제시 </a:t>
            </a:r>
            <a:r>
              <a:rPr lang="en-US" altLang="ko-KR" dirty="0" smtClean="0"/>
              <a:t>	= Jesse</a:t>
            </a:r>
          </a:p>
          <a:p>
            <a:r>
              <a:rPr lang="ko-KR" altLang="en-US" dirty="0" smtClean="0"/>
              <a:t>롭 </a:t>
            </a:r>
            <a:r>
              <a:rPr lang="en-US" altLang="ko-KR" dirty="0" smtClean="0"/>
              <a:t>	= Rob		</a:t>
            </a:r>
            <a:r>
              <a:rPr lang="ko-KR" altLang="en-US" dirty="0" smtClean="0"/>
              <a:t>존악키</a:t>
            </a:r>
            <a:r>
              <a:rPr lang="en-US" altLang="ko-KR" dirty="0" smtClean="0"/>
              <a:t> 	= </a:t>
            </a:r>
            <a:r>
              <a:rPr lang="en-US" altLang="ko-KR" dirty="0" err="1" smtClean="0"/>
              <a:t>Jonakee</a:t>
            </a:r>
            <a:r>
              <a:rPr lang="en-US" altLang="ko-KR" dirty="0" smtClean="0"/>
              <a:t>	</a:t>
            </a:r>
            <a:r>
              <a:rPr lang="ko-KR" altLang="en-US" dirty="0" smtClean="0"/>
              <a:t>코리</a:t>
            </a:r>
            <a:r>
              <a:rPr lang="en-US" altLang="ko-KR" dirty="0" smtClean="0"/>
              <a:t> 	= Cory</a:t>
            </a:r>
          </a:p>
          <a:p>
            <a:r>
              <a:rPr lang="ko-KR" altLang="en-US" dirty="0" smtClean="0"/>
              <a:t>짐</a:t>
            </a:r>
            <a:r>
              <a:rPr lang="ko-KR" altLang="ko-KR" dirty="0" smtClean="0"/>
              <a:t> </a:t>
            </a:r>
            <a:r>
              <a:rPr lang="en-US" altLang="ko-KR" dirty="0" smtClean="0"/>
              <a:t>	= Jim		</a:t>
            </a:r>
            <a:r>
              <a:rPr lang="ko-KR" altLang="en-US" dirty="0" smtClean="0"/>
              <a:t>마리네</a:t>
            </a:r>
            <a:r>
              <a:rPr lang="en-US" altLang="ko-KR" dirty="0" smtClean="0"/>
              <a:t> 	= </a:t>
            </a:r>
            <a:r>
              <a:rPr lang="en-US" altLang="ko-KR" dirty="0" err="1" smtClean="0"/>
              <a:t>Marriane</a:t>
            </a:r>
            <a:r>
              <a:rPr lang="en-US" altLang="ko-KR" dirty="0" smtClean="0"/>
              <a:t>	</a:t>
            </a:r>
            <a:r>
              <a:rPr lang="ko-KR" altLang="en-US" dirty="0" smtClean="0"/>
              <a:t>맡</a:t>
            </a:r>
            <a:r>
              <a:rPr lang="en-US" altLang="ko-KR" dirty="0" smtClean="0"/>
              <a:t> 	= Matt</a:t>
            </a:r>
          </a:p>
          <a:p>
            <a:r>
              <a:rPr lang="ko-KR" altLang="en-US" dirty="0" smtClean="0"/>
              <a:t>파블로</a:t>
            </a:r>
            <a:r>
              <a:rPr lang="ko-KR" altLang="ko-KR" dirty="0" smtClean="0"/>
              <a:t> </a:t>
            </a:r>
            <a:r>
              <a:rPr lang="en-US" altLang="ko-KR" dirty="0" smtClean="0"/>
              <a:t>= Pablo	</a:t>
            </a:r>
            <a:r>
              <a:rPr lang="ko-KR" altLang="en-US" dirty="0" smtClean="0"/>
              <a:t>오티</a:t>
            </a:r>
            <a:r>
              <a:rPr lang="en-US" altLang="ko-KR" dirty="0" smtClean="0"/>
              <a:t> 	= </a:t>
            </a:r>
            <a:r>
              <a:rPr lang="en-US" altLang="ko-KR" dirty="0" err="1" smtClean="0"/>
              <a:t>Outi</a:t>
            </a:r>
            <a:r>
              <a:rPr lang="en-US" altLang="ko-KR" dirty="0" smtClean="0"/>
              <a:t>		</a:t>
            </a:r>
            <a:r>
              <a:rPr lang="ko-KR" altLang="en-US" dirty="0" smtClean="0"/>
              <a:t>샌디</a:t>
            </a:r>
            <a:r>
              <a:rPr lang="en-US" altLang="ko-KR" dirty="0" smtClean="0"/>
              <a:t> 	= Sandy</a:t>
            </a:r>
          </a:p>
          <a:p>
            <a:r>
              <a:rPr lang="ko-KR" altLang="en-US" dirty="0" smtClean="0"/>
              <a:t>김</a:t>
            </a:r>
            <a:r>
              <a:rPr lang="en-US" altLang="ko-KR" dirty="0" smtClean="0"/>
              <a:t> 	= Kim		</a:t>
            </a:r>
            <a:r>
              <a:rPr lang="ko-KR" altLang="en-US" dirty="0" smtClean="0"/>
              <a:t>가사</a:t>
            </a:r>
            <a:r>
              <a:rPr lang="en-US" altLang="ko-KR" dirty="0" smtClean="0"/>
              <a:t> 	= </a:t>
            </a:r>
            <a:r>
              <a:rPr lang="en-US" altLang="ko-KR" dirty="0" err="1" smtClean="0"/>
              <a:t>Kasia</a:t>
            </a:r>
            <a:r>
              <a:rPr lang="en-US" altLang="ko-KR" dirty="0" smtClean="0"/>
              <a:t>		</a:t>
            </a:r>
            <a:r>
              <a:rPr lang="ko-KR" altLang="en-US" dirty="0" smtClean="0"/>
              <a:t>오웬</a:t>
            </a:r>
            <a:r>
              <a:rPr lang="en-US" altLang="ko-KR" dirty="0" smtClean="0"/>
              <a:t> 	= Owen</a:t>
            </a:r>
          </a:p>
          <a:p>
            <a:r>
              <a:rPr lang="ko-KR" altLang="en-US" dirty="0" smtClean="0"/>
              <a:t>데릭</a:t>
            </a:r>
            <a:r>
              <a:rPr lang="ko-KR" altLang="ko-KR" dirty="0" smtClean="0"/>
              <a:t> </a:t>
            </a:r>
            <a:r>
              <a:rPr lang="en-US" altLang="ko-KR" dirty="0" smtClean="0"/>
              <a:t>	= Derrick	</a:t>
            </a:r>
            <a:r>
              <a:rPr lang="ko-KR" altLang="en-US" dirty="0" smtClean="0"/>
              <a:t>동훈안</a:t>
            </a:r>
            <a:r>
              <a:rPr lang="en-US" altLang="ko-KR" dirty="0" smtClean="0"/>
              <a:t> 	= </a:t>
            </a:r>
            <a:r>
              <a:rPr lang="en-US" altLang="ko-KR" dirty="0" err="1" smtClean="0"/>
              <a:t>Donghoonan</a:t>
            </a:r>
            <a:r>
              <a:rPr lang="en-US" altLang="ko-KR" dirty="0" smtClean="0"/>
              <a:t>	</a:t>
            </a:r>
            <a:r>
              <a:rPr lang="ko-KR" altLang="en-US" dirty="0" smtClean="0"/>
              <a:t>존</a:t>
            </a:r>
            <a:r>
              <a:rPr lang="ko-KR" altLang="ko-KR" dirty="0" smtClean="0"/>
              <a:t> </a:t>
            </a:r>
            <a:r>
              <a:rPr lang="en-US" altLang="ko-KR" dirty="0" smtClean="0"/>
              <a:t>	</a:t>
            </a:r>
            <a:r>
              <a:rPr lang="en-US" dirty="0" smtClean="0"/>
              <a:t>= John</a:t>
            </a:r>
            <a:endParaRPr lang="en-US" altLang="ko-KR" dirty="0" smtClean="0"/>
          </a:p>
          <a:p>
            <a:r>
              <a:rPr lang="ko-KR" altLang="en-US" dirty="0" smtClean="0"/>
              <a:t>존니</a:t>
            </a:r>
            <a:r>
              <a:rPr lang="ko-KR" altLang="ko-KR" dirty="0" smtClean="0"/>
              <a:t> </a:t>
            </a:r>
            <a:r>
              <a:rPr lang="en-US" altLang="ko-KR" dirty="0" smtClean="0"/>
              <a:t>	</a:t>
            </a:r>
            <a:r>
              <a:rPr lang="en-US" dirty="0" smtClean="0"/>
              <a:t>= Johnny	</a:t>
            </a:r>
            <a:r>
              <a:rPr lang="ko-KR" altLang="en-US" dirty="0" smtClean="0"/>
              <a:t>조안 </a:t>
            </a:r>
            <a:r>
              <a:rPr lang="en-US" altLang="ko-KR" dirty="0" smtClean="0"/>
              <a:t>	= </a:t>
            </a:r>
            <a:r>
              <a:rPr lang="en-US" altLang="ko-KR" dirty="0" err="1" smtClean="0"/>
              <a:t>JoAnn</a:t>
            </a:r>
            <a:endParaRPr lang="en-US" dirty="0"/>
          </a:p>
        </p:txBody>
      </p:sp>
    </p:spTree>
  </p:cSld>
  <p:clrMapOvr>
    <a:masterClrMapping/>
  </p:clrMapOvr>
  <mc:AlternateContent>
    <mc:Choice xmlns:mp="http://schemas.microsoft.com/office/mac/powerpoint/2008/main" Requires="mp">
      <mc:AlternateContent>
        <mc:Choice Requires="mp">
          <mp:transition spd="slow">
            <mp:cube dir="d"/>
          </mp:transition>
        </mc:Choice>
        <mc:Fallback xmlns:mp="http://schemas.microsoft.com/office/mac/powerpoint/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transition spd="slow">
            <p:cover dir="d"/>
          </p:transition>
        </mc:Fallback>
      </mc:AlternateContent>
    </mc:Choice>
    <mc:Fallback>
      <mc:AlternateContent>
        <mc:Choice Requires="mp">
          <p:transition spd="slow">
            <p:cover dir="d"/>
          </p:transition>
        </mc:Choice>
        <mc:Fallback xmlns:mp="http://schemas.microsoft.com/office/mac/powerpoint/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transition spd="slow">
            <p:cover dir="d"/>
          </p:transition>
        </mc:Fallback>
      </mc:AlternateContent>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Papyrus"/>
                <a:cs typeface="Papyrus"/>
              </a:rPr>
              <a:t>Names requiring adding/changing sounds</a:t>
            </a:r>
            <a:endParaRPr lang="en-US" dirty="0">
              <a:latin typeface="Papyrus"/>
              <a:cs typeface="Papyrus"/>
            </a:endParaRPr>
          </a:p>
        </p:txBody>
      </p:sp>
      <p:sp>
        <p:nvSpPr>
          <p:cNvPr id="3" name="Content Placeholder 2"/>
          <p:cNvSpPr>
            <a:spLocks noGrp="1"/>
          </p:cNvSpPr>
          <p:nvPr>
            <p:ph idx="1"/>
          </p:nvPr>
        </p:nvSpPr>
        <p:spPr/>
        <p:txBody>
          <a:bodyPr>
            <a:normAutofit fontScale="85000" lnSpcReduction="20000"/>
          </a:bodyPr>
          <a:lstStyle/>
          <a:p>
            <a:r>
              <a:rPr lang="ko-KR" altLang="en-US" dirty="0" smtClean="0"/>
              <a:t>마크</a:t>
            </a:r>
            <a:r>
              <a:rPr lang="en-US" altLang="ko-KR" dirty="0" smtClean="0"/>
              <a:t> 	= Mark (Ma-</a:t>
            </a:r>
            <a:r>
              <a:rPr lang="en-US" altLang="ko-KR" dirty="0" err="1" smtClean="0"/>
              <a:t>ku</a:t>
            </a:r>
            <a:r>
              <a:rPr lang="en-US" altLang="ko-KR" dirty="0" smtClean="0"/>
              <a:t>)		</a:t>
            </a:r>
            <a:r>
              <a:rPr lang="ko-KR" altLang="en-US" dirty="0" smtClean="0"/>
              <a:t>브리안</a:t>
            </a:r>
            <a:r>
              <a:rPr lang="en-US" altLang="ko-KR" dirty="0" smtClean="0"/>
              <a:t>	= Brian (Bu-</a:t>
            </a:r>
            <a:r>
              <a:rPr lang="en-US" altLang="ko-KR" dirty="0" err="1" smtClean="0"/>
              <a:t>ri</a:t>
            </a:r>
            <a:r>
              <a:rPr lang="en-US" altLang="ko-KR" dirty="0" smtClean="0"/>
              <a:t>-an)</a:t>
            </a:r>
          </a:p>
          <a:p>
            <a:r>
              <a:rPr lang="ko-KR" altLang="en-US" dirty="0" smtClean="0"/>
              <a:t>모트 </a:t>
            </a:r>
            <a:r>
              <a:rPr lang="en-US" altLang="ko-KR" dirty="0" smtClean="0"/>
              <a:t>	= Mort (Mo-</a:t>
            </a:r>
            <a:r>
              <a:rPr lang="en-US" altLang="ko-KR" dirty="0" err="1" smtClean="0"/>
              <a:t>tu</a:t>
            </a:r>
            <a:r>
              <a:rPr lang="en-US" altLang="ko-KR" dirty="0" smtClean="0"/>
              <a:t>)		</a:t>
            </a:r>
            <a:r>
              <a:rPr lang="ko-KR" altLang="en-US" dirty="0" smtClean="0"/>
              <a:t>제롣</a:t>
            </a:r>
            <a:r>
              <a:rPr lang="en-US" altLang="ko-KR" dirty="0" smtClean="0"/>
              <a:t>	= </a:t>
            </a:r>
            <a:r>
              <a:rPr lang="en-US" altLang="ko-KR" dirty="0" err="1" smtClean="0"/>
              <a:t>Jerod</a:t>
            </a:r>
            <a:r>
              <a:rPr lang="en-US" altLang="ko-KR" dirty="0" smtClean="0"/>
              <a:t> (</a:t>
            </a:r>
            <a:r>
              <a:rPr lang="en-US" altLang="ko-KR" dirty="0" err="1" smtClean="0"/>
              <a:t>JeRot</a:t>
            </a:r>
            <a:r>
              <a:rPr lang="en-US" altLang="ko-KR" dirty="0" smtClean="0"/>
              <a:t>)</a:t>
            </a:r>
          </a:p>
          <a:p>
            <a:r>
              <a:rPr lang="ko-KR" altLang="en-US" dirty="0" smtClean="0"/>
              <a:t>피터 </a:t>
            </a:r>
            <a:r>
              <a:rPr lang="en-US" altLang="ko-KR" dirty="0" smtClean="0"/>
              <a:t>	= Peter (Pi-</a:t>
            </a:r>
            <a:r>
              <a:rPr lang="en-US" altLang="ko-KR" dirty="0" err="1" smtClean="0"/>
              <a:t>tah</a:t>
            </a:r>
            <a:r>
              <a:rPr lang="en-US" altLang="ko-KR" dirty="0" smtClean="0"/>
              <a:t>)</a:t>
            </a:r>
          </a:p>
          <a:p>
            <a:r>
              <a:rPr lang="ko-KR" altLang="en-US" dirty="0" smtClean="0"/>
              <a:t>시</a:t>
            </a:r>
            <a:r>
              <a:rPr lang="en-US" dirty="0" smtClean="0"/>
              <a:t>릴 	= </a:t>
            </a:r>
            <a:r>
              <a:rPr lang="en-US" dirty="0" err="1" smtClean="0"/>
              <a:t>Sherrel</a:t>
            </a:r>
            <a:r>
              <a:rPr lang="en-US" dirty="0" smtClean="0"/>
              <a:t> (Shi-</a:t>
            </a:r>
            <a:r>
              <a:rPr lang="en-US" dirty="0" err="1" smtClean="0"/>
              <a:t>ril</a:t>
            </a:r>
            <a:r>
              <a:rPr lang="en-US" dirty="0" smtClean="0"/>
              <a:t>)</a:t>
            </a:r>
          </a:p>
          <a:p>
            <a:r>
              <a:rPr lang="en-US" dirty="0" smtClean="0"/>
              <a:t>마셀 	= Marcel (Ma-</a:t>
            </a:r>
            <a:r>
              <a:rPr lang="en-US" dirty="0" err="1" smtClean="0"/>
              <a:t>sel</a:t>
            </a:r>
            <a:r>
              <a:rPr lang="en-US" dirty="0" smtClean="0"/>
              <a:t>)</a:t>
            </a:r>
          </a:p>
          <a:p>
            <a:r>
              <a:rPr lang="en-US" dirty="0" smtClean="0"/>
              <a:t>데니스 = Denise (De-</a:t>
            </a:r>
            <a:r>
              <a:rPr lang="en-US" dirty="0" err="1" smtClean="0"/>
              <a:t>ni-su</a:t>
            </a:r>
            <a:r>
              <a:rPr lang="en-US" dirty="0" smtClean="0"/>
              <a:t>)</a:t>
            </a:r>
          </a:p>
          <a:p>
            <a:r>
              <a:rPr lang="ko-KR" altLang="en-US" dirty="0" smtClean="0"/>
              <a:t>로드</a:t>
            </a:r>
            <a:r>
              <a:rPr lang="en-US" altLang="ko-KR" dirty="0" smtClean="0"/>
              <a:t> 	= Rod (Ro-du)</a:t>
            </a:r>
          </a:p>
          <a:p>
            <a:r>
              <a:rPr lang="ko-KR" altLang="en-US" dirty="0" smtClean="0"/>
              <a:t>마채 </a:t>
            </a:r>
            <a:r>
              <a:rPr lang="en-US" altLang="ko-KR" dirty="0" smtClean="0"/>
              <a:t>	= </a:t>
            </a:r>
            <a:r>
              <a:rPr lang="en-US" altLang="ko-KR" dirty="0" err="1" smtClean="0"/>
              <a:t>Marzia</a:t>
            </a:r>
            <a:r>
              <a:rPr lang="en-US" altLang="ko-KR" dirty="0" smtClean="0"/>
              <a:t> (Ma-</a:t>
            </a:r>
            <a:r>
              <a:rPr lang="en-US" altLang="ko-KR" dirty="0" err="1" smtClean="0"/>
              <a:t>chae</a:t>
            </a:r>
            <a:r>
              <a:rPr lang="en-US" altLang="ko-KR" dirty="0" smtClean="0"/>
              <a:t>)</a:t>
            </a:r>
            <a:r>
              <a:rPr lang="ko-KR" altLang="en-US" dirty="0" smtClean="0"/>
              <a:t> </a:t>
            </a:r>
            <a:endParaRPr lang="en-US" altLang="ko-KR" dirty="0" smtClean="0"/>
          </a:p>
          <a:p>
            <a:r>
              <a:rPr lang="ko-KR" altLang="en-US" dirty="0" smtClean="0"/>
              <a:t>곤노르</a:t>
            </a:r>
            <a:r>
              <a:rPr lang="en-US" altLang="ko-KR" dirty="0" smtClean="0"/>
              <a:t> = Connor</a:t>
            </a:r>
            <a:r>
              <a:rPr lang="ko-KR" altLang="en-US" dirty="0" smtClean="0"/>
              <a:t> </a:t>
            </a:r>
            <a:r>
              <a:rPr lang="en-US" altLang="ko-KR" dirty="0" smtClean="0"/>
              <a:t>(Con-no-</a:t>
            </a:r>
            <a:r>
              <a:rPr lang="en-US" altLang="ko-KR" dirty="0" err="1" smtClean="0"/>
              <a:t>ru</a:t>
            </a:r>
            <a:r>
              <a:rPr lang="en-US" altLang="ko-KR" dirty="0" smtClean="0"/>
              <a:t>)</a:t>
            </a:r>
          </a:p>
          <a:p>
            <a:endParaRPr lang="en-US" dirty="0"/>
          </a:p>
        </p:txBody>
      </p:sp>
    </p:spTree>
  </p:cSld>
  <p:clrMapOvr>
    <a:masterClrMapping/>
  </p:clrMapOvr>
  <mc:AlternateContent>
    <mc:Choice xmlns:mp="http://schemas.microsoft.com/office/mac/powerpoint/2008/main" Requires="mp">
      <mc:AlternateContent>
        <mc:Choice Requires="mp">
          <mp:transition spd="slow">
            <mp:cube dir="u"/>
          </mp:transition>
        </mc:Choice>
        <mc:Fallback xmlns:mp="http://schemas.microsoft.com/office/mac/powerpoint/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transition spd="slow">
            <p:cover dir="u"/>
          </p:transition>
        </mc:Fallback>
      </mc:AlternateContent>
    </mc:Choice>
    <mc:Fallback>
      <mc:AlternateContent>
        <mc:Choice Requires="mp">
          <p:transition spd="slow">
            <p:cover dir="u"/>
          </p:transition>
        </mc:Choice>
        <mc:Fallback xmlns:mp="http://schemas.microsoft.com/office/mac/powerpoint/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transition spd="slow">
            <p:cover dir="u"/>
          </p:transition>
        </mc:Fallback>
      </mc:AlternateContent>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tx1"/>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8650</TotalTime>
  <Words>580</Words>
  <Application>Microsoft Macintosh PowerPoint</Application>
  <PresentationFormat>On-screen Show (4:3)</PresentationFormat>
  <Paragraphs>52</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Revolution</vt:lpstr>
      <vt:lpstr>Hangul Day (한글날)</vt:lpstr>
      <vt:lpstr>Information on Korean Language</vt:lpstr>
      <vt:lpstr>Placement of Characters in Syllables</vt:lpstr>
      <vt:lpstr>Syllable Stacking</vt:lpstr>
      <vt:lpstr>Examples</vt:lpstr>
      <vt:lpstr>Example Names Without Changes</vt:lpstr>
      <vt:lpstr>Names requiring adding/changing sounds</vt:lpstr>
      <vt:lpstr>Slide 8</vt:lpstr>
    </vt:vector>
  </TitlesOfParts>
  <Company>CGD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Hangul Day</dc:title>
  <dc:creator>Erik Kluzek</dc:creator>
  <cp:lastModifiedBy>Erik Kluzek</cp:lastModifiedBy>
  <cp:revision>20</cp:revision>
  <dcterms:created xsi:type="dcterms:W3CDTF">2010-10-08T20:22:04Z</dcterms:created>
  <dcterms:modified xsi:type="dcterms:W3CDTF">2010-10-09T13:02:13Z</dcterms:modified>
</cp:coreProperties>
</file>